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media/image12.jpg" ContentType="image/jpeg"/>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Lst>
  <p:notesMasterIdLst>
    <p:notesMasterId r:id="rId32"/>
  </p:notesMasterIdLst>
  <p:handoutMasterIdLst>
    <p:handoutMasterId r:id="rId33"/>
  </p:handoutMasterIdLst>
  <p:sldIdLst>
    <p:sldId id="285" r:id="rId5"/>
    <p:sldId id="300" r:id="rId6"/>
    <p:sldId id="298" r:id="rId7"/>
    <p:sldId id="294" r:id="rId8"/>
    <p:sldId id="324" r:id="rId9"/>
    <p:sldId id="325" r:id="rId10"/>
    <p:sldId id="621" r:id="rId11"/>
    <p:sldId id="292" r:id="rId12"/>
    <p:sldId id="262" r:id="rId13"/>
    <p:sldId id="326" r:id="rId14"/>
    <p:sldId id="328" r:id="rId15"/>
    <p:sldId id="295" r:id="rId16"/>
    <p:sldId id="619" r:id="rId17"/>
    <p:sldId id="329" r:id="rId18"/>
    <p:sldId id="611" r:id="rId19"/>
    <p:sldId id="609" r:id="rId20"/>
    <p:sldId id="610" r:id="rId21"/>
    <p:sldId id="303" r:id="rId22"/>
    <p:sldId id="381" r:id="rId23"/>
    <p:sldId id="608" r:id="rId24"/>
    <p:sldId id="620" r:id="rId25"/>
    <p:sldId id="259" r:id="rId26"/>
    <p:sldId id="623" r:id="rId27"/>
    <p:sldId id="614" r:id="rId28"/>
    <p:sldId id="615" r:id="rId29"/>
    <p:sldId id="616" r:id="rId30"/>
    <p:sldId id="618"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44">
          <p15:clr>
            <a:srgbClr val="A4A3A4"/>
          </p15:clr>
        </p15:guide>
        <p15:guide id="2" orient="horz" pos="2898">
          <p15:clr>
            <a:srgbClr val="A4A3A4"/>
          </p15:clr>
        </p15:guide>
        <p15:guide id="3" orient="horz" pos="2412">
          <p15:clr>
            <a:srgbClr val="A4A3A4"/>
          </p15:clr>
        </p15:guide>
        <p15:guide id="4" orient="horz" pos="3196">
          <p15:clr>
            <a:srgbClr val="A4A3A4"/>
          </p15:clr>
        </p15:guide>
        <p15:guide id="5" orient="horz" pos="1350">
          <p15:clr>
            <a:srgbClr val="A4A3A4"/>
          </p15:clr>
        </p15:guide>
        <p15:guide id="6" orient="horz" pos="1378">
          <p15:clr>
            <a:srgbClr val="A4A3A4"/>
          </p15:clr>
        </p15:guide>
        <p15:guide id="7" orient="horz" pos="2078">
          <p15:clr>
            <a:srgbClr val="A4A3A4"/>
          </p15:clr>
        </p15:guide>
        <p15:guide id="8" orient="horz" pos="125">
          <p15:clr>
            <a:srgbClr val="A4A3A4"/>
          </p15:clr>
        </p15:guide>
        <p15:guide id="9" orient="horz" pos="2106">
          <p15:clr>
            <a:srgbClr val="A4A3A4"/>
          </p15:clr>
        </p15:guide>
        <p15:guide id="10" orient="horz" pos="2859">
          <p15:clr>
            <a:srgbClr val="A4A3A4"/>
          </p15:clr>
        </p15:guide>
        <p15:guide id="11" pos="960">
          <p15:clr>
            <a:srgbClr val="A4A3A4"/>
          </p15:clr>
        </p15:guide>
        <p15:guide id="12" pos="1755">
          <p15:clr>
            <a:srgbClr val="A4A3A4"/>
          </p15:clr>
        </p15:guide>
        <p15:guide id="13" pos="2883">
          <p15:clr>
            <a:srgbClr val="A4A3A4"/>
          </p15:clr>
        </p15:guide>
        <p15:guide id="14" pos="2519">
          <p15:clr>
            <a:srgbClr val="A4A3A4"/>
          </p15:clr>
        </p15:guide>
        <p15:guide id="15" pos="4790">
          <p15:clr>
            <a:srgbClr val="A4A3A4"/>
          </p15:clr>
        </p15:guide>
        <p15:guide id="16" pos="2487">
          <p15:clr>
            <a:srgbClr val="A4A3A4"/>
          </p15:clr>
        </p15:guide>
        <p15:guide id="17" pos="1722">
          <p15:clr>
            <a:srgbClr val="A4A3A4"/>
          </p15:clr>
        </p15:guide>
        <p15:guide id="18" pos="987">
          <p15:clr>
            <a:srgbClr val="A4A3A4"/>
          </p15:clr>
        </p15:guide>
        <p15:guide id="19" pos="4818">
          <p15:clr>
            <a:srgbClr val="A4A3A4"/>
          </p15:clr>
        </p15:guide>
        <p15:guide id="20" pos="3257">
          <p15:clr>
            <a:srgbClr val="A4A3A4"/>
          </p15:clr>
        </p15:guide>
        <p15:guide id="21">
          <p15:clr>
            <a:srgbClr val="A4A3A4"/>
          </p15:clr>
        </p15:guide>
        <p15:guide id="22" pos="3285">
          <p15:clr>
            <a:srgbClr val="A4A3A4"/>
          </p15:clr>
        </p15:guide>
        <p15:guide id="23" pos="4022">
          <p15:clr>
            <a:srgbClr val="A4A3A4"/>
          </p15:clr>
        </p15:guide>
        <p15:guide id="24" pos="4053">
          <p15:clr>
            <a:srgbClr val="A4A3A4"/>
          </p15:clr>
        </p15:guide>
        <p15:guide id="25" pos="5544">
          <p15:clr>
            <a:srgbClr val="A4A3A4"/>
          </p15:clr>
        </p15:guide>
        <p15:guide id="26" pos="220">
          <p15:clr>
            <a:srgbClr val="A4A3A4"/>
          </p15:clr>
        </p15:guide>
        <p15:guide id="27" pos="348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talano, Alec" initials="" lastIdx="23" clrIdx="0"/>
  <p:cmAuthor id="1" name="Alec Catala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16261"/>
    <a:srgbClr val="232F3E"/>
    <a:srgbClr val="000000"/>
    <a:srgbClr val="414042"/>
    <a:srgbClr val="595A5D"/>
    <a:srgbClr val="DCDCDC"/>
    <a:srgbClr val="4F81BD"/>
    <a:srgbClr val="0C9B2E"/>
    <a:srgbClr val="FFFAD0"/>
    <a:srgbClr val="FFF8A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55" autoAdjust="0"/>
    <p:restoredTop sz="85912" autoAdjust="0"/>
  </p:normalViewPr>
  <p:slideViewPr>
    <p:cSldViewPr snapToGrid="0" showGuides="1">
      <p:cViewPr varScale="1">
        <p:scale>
          <a:sx n="130" d="100"/>
          <a:sy n="130" d="100"/>
        </p:scale>
        <p:origin x="2592" y="114"/>
      </p:cViewPr>
      <p:guideLst>
        <p:guide orient="horz" pos="644"/>
        <p:guide orient="horz" pos="2898"/>
        <p:guide orient="horz" pos="2412"/>
        <p:guide orient="horz" pos="3196"/>
        <p:guide orient="horz" pos="1350"/>
        <p:guide orient="horz" pos="1378"/>
        <p:guide orient="horz" pos="2078"/>
        <p:guide orient="horz" pos="125"/>
        <p:guide orient="horz" pos="2106"/>
        <p:guide orient="horz" pos="2859"/>
        <p:guide pos="960"/>
        <p:guide pos="1755"/>
        <p:guide pos="2883"/>
        <p:guide pos="2519"/>
        <p:guide pos="4790"/>
        <p:guide pos="2487"/>
        <p:guide pos="1722"/>
        <p:guide pos="987"/>
        <p:guide pos="4818"/>
        <p:guide pos="3257"/>
        <p:guide/>
        <p:guide pos="3285"/>
        <p:guide pos="4022"/>
        <p:guide pos="4053"/>
        <p:guide pos="5544"/>
        <p:guide pos="220"/>
        <p:guide pos="3485"/>
      </p:guideLst>
    </p:cSldViewPr>
  </p:slideViewPr>
  <p:outlineViewPr>
    <p:cViewPr>
      <p:scale>
        <a:sx n="33" d="100"/>
        <a:sy n="33" d="100"/>
      </p:scale>
      <p:origin x="0" y="0"/>
    </p:cViewPr>
  </p:outlineViewPr>
  <p:notesTextViewPr>
    <p:cViewPr>
      <p:scale>
        <a:sx n="100" d="100"/>
        <a:sy n="100" d="100"/>
      </p:scale>
      <p:origin x="0" y="0"/>
    </p:cViewPr>
  </p:notesTextViewPr>
  <p:notesViewPr>
    <p:cSldViewPr snapToGrid="0">
      <p:cViewPr varScale="1">
        <p:scale>
          <a:sx n="126" d="100"/>
          <a:sy n="126" d="100"/>
        </p:scale>
        <p:origin x="4544"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EAAF34-71F8-6342-832E-C583FEB3FB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FA700CEA-93F0-3648-8636-3ECA00800B2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887149-AF03-6142-908A-3DD284EAF54B}" type="datetimeFigureOut">
              <a:rPr lang="en-US" smtClean="0"/>
              <a:t>9/4/2018</a:t>
            </a:fld>
            <a:endParaRPr lang="en-US"/>
          </a:p>
        </p:txBody>
      </p:sp>
      <p:sp>
        <p:nvSpPr>
          <p:cNvPr id="4" name="Footer Placeholder 3">
            <a:extLst>
              <a:ext uri="{FF2B5EF4-FFF2-40B4-BE49-F238E27FC236}">
                <a16:creationId xmlns:a16="http://schemas.microsoft.com/office/drawing/2014/main" id="{15D72482-B212-B34F-AAFC-10B8C8EF77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F0B9C6E-4611-5A44-8B47-37FCE89DEB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1AC043-34FA-4C46-BDAD-AE3E2DBAD1A4}" type="slidenum">
              <a:rPr lang="en-US" smtClean="0"/>
              <a:t>‹#›</a:t>
            </a:fld>
            <a:endParaRPr lang="en-US"/>
          </a:p>
        </p:txBody>
      </p:sp>
    </p:spTree>
    <p:extLst>
      <p:ext uri="{BB962C8B-B14F-4D97-AF65-F5344CB8AC3E}">
        <p14:creationId xmlns:p14="http://schemas.microsoft.com/office/powerpoint/2010/main" val="246364606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mazon Ember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mazon Ember Regular" charset="0"/>
              </a:defRPr>
            </a:lvl1pPr>
          </a:lstStyle>
          <a:p>
            <a:fld id="{0B25AC41-3BEC-9247-8322-91B80C013F2D}" type="datetimeFigureOut">
              <a:rPr lang="en-US" smtClean="0"/>
              <a:pPr/>
              <a:t>9/4/2018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mazon Ember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mazon Ember Regular" charset="0"/>
              </a:defRPr>
            </a:lvl1pPr>
          </a:lstStyle>
          <a:p>
            <a:fld id="{69C3F2ED-74C5-7D4F-8560-0CC253E9A436}" type="slidenum">
              <a:rPr lang="en-US" smtClean="0"/>
              <a:pPr/>
              <a:t>‹#›</a:t>
            </a:fld>
            <a:endParaRPr lang="en-US" dirty="0"/>
          </a:p>
        </p:txBody>
      </p:sp>
    </p:spTree>
    <p:extLst>
      <p:ext uri="{BB962C8B-B14F-4D97-AF65-F5344CB8AC3E}">
        <p14:creationId xmlns:p14="http://schemas.microsoft.com/office/powerpoint/2010/main" val="943536003"/>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Amazon Ember Regular" charset="0"/>
        <a:ea typeface="+mn-ea"/>
        <a:cs typeface="+mn-cs"/>
      </a:defRPr>
    </a:lvl1pPr>
    <a:lvl2pPr marL="457200" algn="l" defTabSz="457200" rtl="0" eaLnBrk="1" latinLnBrk="0" hangingPunct="1">
      <a:defRPr sz="1200" b="0" i="0" kern="1200">
        <a:solidFill>
          <a:schemeClr val="tx1"/>
        </a:solidFill>
        <a:latin typeface="Amazon Ember Regular" charset="0"/>
        <a:ea typeface="+mn-ea"/>
        <a:cs typeface="+mn-cs"/>
      </a:defRPr>
    </a:lvl2pPr>
    <a:lvl3pPr marL="914400" algn="l" defTabSz="457200" rtl="0" eaLnBrk="1" latinLnBrk="0" hangingPunct="1">
      <a:defRPr sz="1200" b="0" i="0" kern="1200">
        <a:solidFill>
          <a:schemeClr val="tx1"/>
        </a:solidFill>
        <a:latin typeface="Amazon Ember Regular" charset="0"/>
        <a:ea typeface="+mn-ea"/>
        <a:cs typeface="+mn-cs"/>
      </a:defRPr>
    </a:lvl3pPr>
    <a:lvl4pPr marL="1371600" algn="l" defTabSz="457200" rtl="0" eaLnBrk="1" latinLnBrk="0" hangingPunct="1">
      <a:defRPr sz="1200" b="0" i="0" kern="1200">
        <a:solidFill>
          <a:schemeClr val="tx1"/>
        </a:solidFill>
        <a:latin typeface="Amazon Ember Regular" charset="0"/>
        <a:ea typeface="+mn-ea"/>
        <a:cs typeface="+mn-cs"/>
      </a:defRPr>
    </a:lvl4pPr>
    <a:lvl5pPr marL="1828800" algn="l" defTabSz="457200" rtl="0" eaLnBrk="1" latinLnBrk="0" hangingPunct="1">
      <a:defRPr sz="1200" b="0" i="0" kern="1200">
        <a:solidFill>
          <a:schemeClr val="tx1"/>
        </a:solidFill>
        <a:latin typeface="Amazon Ember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 From </a:t>
            </a:r>
            <a:r>
              <a:rPr lang="en-US" dirty="0" err="1"/>
              <a:t>Pexel</a:t>
            </a:r>
            <a:br>
              <a:rPr lang="en-US" dirty="0"/>
            </a:br>
            <a:r>
              <a:rPr lang="en-US" dirty="0"/>
              <a:t>https://www.pexels.com/photo/abundance-blur-bundle-close-up-167538/</a:t>
            </a:r>
          </a:p>
          <a:p>
            <a:r>
              <a:rPr lang="en-US" dirty="0"/>
              <a:t>Free and Open Source – No Attribution required</a:t>
            </a:r>
          </a:p>
        </p:txBody>
      </p:sp>
      <p:sp>
        <p:nvSpPr>
          <p:cNvPr id="4" name="Slide Number Placeholder 3"/>
          <p:cNvSpPr>
            <a:spLocks noGrp="1"/>
          </p:cNvSpPr>
          <p:nvPr>
            <p:ph type="sldNum" sz="quarter" idx="10"/>
          </p:nvPr>
        </p:nvSpPr>
        <p:spPr/>
        <p:txBody>
          <a:bodyPr/>
          <a:lstStyle/>
          <a:p>
            <a:fld id="{69C3F2ED-74C5-7D4F-8560-0CC253E9A436}" type="slidenum">
              <a:rPr lang="en-US" smtClean="0"/>
              <a:pPr/>
              <a:t>4</a:t>
            </a:fld>
            <a:endParaRPr lang="en-US" dirty="0"/>
          </a:p>
        </p:txBody>
      </p:sp>
    </p:spTree>
    <p:extLst>
      <p:ext uri="{BB962C8B-B14F-4D97-AF65-F5344CB8AC3E}">
        <p14:creationId xmlns:p14="http://schemas.microsoft.com/office/powerpoint/2010/main" val="3317530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past, old world IT requirements were fairly static.  Marketing</a:t>
            </a:r>
            <a:r>
              <a:rPr lang="en-US" baseline="0" dirty="0"/>
              <a:t> was a fairly standard activity through a few channels.  Employees would work at offices.  </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C3F2ED-74C5-7D4F-8560-0CC253E9A436}"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461768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new world of IT, IT has to support new</a:t>
            </a:r>
            <a:r>
              <a:rPr lang="en-US" baseline="0" dirty="0"/>
              <a:t> processes, new channels and mediums of content delivery and consumption, with higher frequency of updates and dramatic scale.</a:t>
            </a: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C3F2ED-74C5-7D4F-8560-0CC253E9A436}"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28711379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68D2766-C49B-4C1A-9FEE-6F146754B02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26606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 https://www.pexels.com/photo/cargo-container-lot-906494/</a:t>
            </a:r>
          </a:p>
          <a:p>
            <a:r>
              <a:rPr lang="en-US" dirty="0"/>
              <a:t>No Attribution Required</a:t>
            </a:r>
          </a:p>
        </p:txBody>
      </p:sp>
      <p:sp>
        <p:nvSpPr>
          <p:cNvPr id="4" name="Slide Number Placeholder 3"/>
          <p:cNvSpPr>
            <a:spLocks noGrp="1"/>
          </p:cNvSpPr>
          <p:nvPr>
            <p:ph type="sldNum" sz="quarter" idx="10"/>
          </p:nvPr>
        </p:nvSpPr>
        <p:spPr/>
        <p:txBody>
          <a:bodyPr/>
          <a:lstStyle/>
          <a:p>
            <a:fld id="{69C3F2ED-74C5-7D4F-8560-0CC253E9A436}" type="slidenum">
              <a:rPr lang="en-US" smtClean="0"/>
              <a:pPr/>
              <a:t>16</a:t>
            </a:fld>
            <a:endParaRPr lang="en-US" dirty="0"/>
          </a:p>
        </p:txBody>
      </p:sp>
    </p:spTree>
    <p:extLst>
      <p:ext uri="{BB962C8B-B14F-4D97-AF65-F5344CB8AC3E}">
        <p14:creationId xmlns:p14="http://schemas.microsoft.com/office/powerpoint/2010/main" val="3146450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a:t>
            </a:r>
            <a:r>
              <a:rPr lang="en-US" baseline="0" dirty="0"/>
              <a:t> couple of years </a:t>
            </a:r>
            <a:r>
              <a:rPr lang="en-US" sz="1200" kern="1200" dirty="0">
                <a:solidFill>
                  <a:schemeClr val="tx1"/>
                </a:solidFill>
                <a:effectLst/>
                <a:latin typeface="+mn-lt"/>
                <a:ea typeface="+mn-ea"/>
                <a:cs typeface="+mn-cs"/>
              </a:rPr>
              <a:t>we have seen great adoption of production use cases on Amazon ECS.</a:t>
            </a:r>
            <a:r>
              <a:rPr lang="en-US" sz="1200" kern="1200" baseline="0" dirty="0">
                <a:solidFill>
                  <a:schemeClr val="tx1"/>
                </a:solidFill>
                <a:effectLst/>
                <a:latin typeface="+mn-lt"/>
                <a:ea typeface="+mn-ea"/>
                <a:cs typeface="+mn-cs"/>
              </a:rPr>
              <a:t> Our active users are up by more than 450% since 2016 and we are managing containers across millions of instances each  month.</a:t>
            </a:r>
            <a:endParaRPr lang="en-US" dirty="0"/>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In fact,</a:t>
            </a:r>
            <a:r>
              <a:rPr lang="en-US" baseline="0" dirty="0"/>
              <a:t> </a:t>
            </a:r>
            <a:r>
              <a:rPr lang="en-US" dirty="0"/>
              <a:t>we are witnessing</a:t>
            </a:r>
            <a:r>
              <a:rPr lang="en-US" baseline="0" dirty="0"/>
              <a:t> an incredible transition to containers and customers scaling on Amazon ECS, whether its Expedia running its travel platform or Mapbox powering mapping data for some of the most popular websites, Amazon ECS enables these customers to be able to run containers at scale. And indeed, we see hundreds of millions of containers launched every week.</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p:txBody>
      </p:sp>
      <p:sp>
        <p:nvSpPr>
          <p:cNvPr id="4" name="Slide Number Placeholder 3"/>
          <p:cNvSpPr>
            <a:spLocks noGrp="1"/>
          </p:cNvSpPr>
          <p:nvPr>
            <p:ph type="sldNum" sz="quarter" idx="10"/>
          </p:nvPr>
        </p:nvSpPr>
        <p:spPr/>
        <p:txBody>
          <a:bodyPr/>
          <a:lstStyle/>
          <a:p>
            <a:fld id="{BAFC19F9-0583-4F75-8340-179CC39A694D}" type="slidenum">
              <a:rPr lang="en-US" smtClean="0"/>
              <a:t>18</a:t>
            </a:fld>
            <a:endParaRPr lang="en-US"/>
          </a:p>
        </p:txBody>
      </p:sp>
    </p:spTree>
    <p:extLst>
      <p:ext uri="{BB962C8B-B14F-4D97-AF65-F5344CB8AC3E}">
        <p14:creationId xmlns:p14="http://schemas.microsoft.com/office/powerpoint/2010/main" val="203344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Now looking at the</a:t>
            </a:r>
            <a:r>
              <a:rPr lang="en-US" baseline="0" dirty="0"/>
              <a:t> feedback we’ve received and where we are really driving containers innovation, we have worked hard over the past year to build a technology that works with Amazon ECS and allows customers to focus entirely on their applications and work with their applications directly at the container or task-level.</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BAFC19F9-0583-4F75-8340-179CC39A694D}"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47574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Shape 1193"/>
          <p:cNvSpPr>
            <a:spLocks noGrp="1" noRot="1" noChangeAspect="1"/>
          </p:cNvSpPr>
          <p:nvPr>
            <p:ph type="sldImg" idx="2"/>
          </p:nvPr>
        </p:nvSpPr>
        <p:spPr>
          <a:xfrm>
            <a:off x="533400" y="754063"/>
            <a:ext cx="6705600" cy="37719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4" name="Shape 1194"/>
          <p:cNvSpPr txBox="1">
            <a:spLocks noGrp="1"/>
          </p:cNvSpPr>
          <p:nvPr>
            <p:ph type="body" idx="1"/>
          </p:nvPr>
        </p:nvSpPr>
        <p:spPr>
          <a:xfrm>
            <a:off x="777240" y="4777740"/>
            <a:ext cx="6217800" cy="4526400"/>
          </a:xfrm>
          <a:prstGeom prst="rect">
            <a:avLst/>
          </a:prstGeom>
          <a:noFill/>
          <a:ln>
            <a:noFill/>
          </a:ln>
        </p:spPr>
        <p:txBody>
          <a:bodyPr wrap="square" lIns="102600" tIns="102600" rIns="102600" bIns="102600" anchor="ctr" anchorCtr="0">
            <a:noAutofit/>
          </a:bodyPr>
          <a:lstStyle/>
          <a:p>
            <a:pPr lvl="0" rtl="0">
              <a:spcBef>
                <a:spcPts val="0"/>
              </a:spcBef>
              <a:buNone/>
            </a:pPr>
            <a:r>
              <a:rPr lang="en-US" sz="1600" dirty="0"/>
              <a:t>This is Why it’s tough. </a:t>
            </a:r>
            <a:endParaRPr sz="1600" dirty="0"/>
          </a:p>
        </p:txBody>
      </p:sp>
    </p:spTree>
    <p:extLst>
      <p:ext uri="{BB962C8B-B14F-4D97-AF65-F5344CB8AC3E}">
        <p14:creationId xmlns:p14="http://schemas.microsoft.com/office/powerpoint/2010/main" val="18379554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BB242C-E142-0A43-9F1E-0928D9F8BACE}"/>
              </a:ext>
            </a:extLst>
          </p:cNvPr>
          <p:cNvPicPr>
            <a:picLocks noChangeAspect="1"/>
          </p:cNvPicPr>
          <p:nvPr userDrawn="1"/>
        </p:nvPicPr>
        <p:blipFill rotWithShape="1">
          <a:blip r:embed="rId2"/>
          <a:srcRect l="15935" r="10110"/>
          <a:stretch/>
        </p:blipFill>
        <p:spPr>
          <a:xfrm>
            <a:off x="-1" y="0"/>
            <a:ext cx="9144001" cy="5143500"/>
          </a:xfrm>
          <a:prstGeom prst="rect">
            <a:avLst/>
          </a:prstGeom>
        </p:spPr>
      </p:pic>
      <p:sp>
        <p:nvSpPr>
          <p:cNvPr id="6" name="Text Placeholder 11"/>
          <p:cNvSpPr>
            <a:spLocks noGrp="1"/>
          </p:cNvSpPr>
          <p:nvPr>
            <p:ph type="body" sz="quarter" idx="10" hasCustomPrompt="1"/>
          </p:nvPr>
        </p:nvSpPr>
        <p:spPr>
          <a:xfrm>
            <a:off x="337504" y="3718972"/>
            <a:ext cx="3683000" cy="622873"/>
          </a:xfrm>
          <a:prstGeom prst="rect">
            <a:avLst/>
          </a:prstGeom>
        </p:spPr>
        <p:txBody>
          <a:bodyPr>
            <a:normAutofit/>
          </a:bodyPr>
          <a:lstStyle>
            <a:lvl1pPr marL="0" indent="0" algn="l">
              <a:buNone/>
              <a:defRPr sz="1600" baseline="0"/>
            </a:lvl1pPr>
          </a:lstStyle>
          <a:p>
            <a:pPr lvl="0"/>
            <a:r>
              <a:rPr lang="en-US" dirty="0"/>
              <a:t>Click to edit Presenter, Team</a:t>
            </a:r>
          </a:p>
          <a:p>
            <a:pPr lvl="0"/>
            <a:r>
              <a:rPr lang="en-US" dirty="0"/>
              <a:t>Date, location</a:t>
            </a:r>
          </a:p>
        </p:txBody>
      </p:sp>
      <p:sp>
        <p:nvSpPr>
          <p:cNvPr id="10" name="Text Placeholder 8"/>
          <p:cNvSpPr>
            <a:spLocks noGrp="1"/>
          </p:cNvSpPr>
          <p:nvPr>
            <p:ph type="body" sz="quarter" idx="12" hasCustomPrompt="1"/>
          </p:nvPr>
        </p:nvSpPr>
        <p:spPr>
          <a:xfrm>
            <a:off x="337504" y="1908228"/>
            <a:ext cx="7324988" cy="744537"/>
          </a:xfrm>
          <a:prstGeom prst="rect">
            <a:avLst/>
          </a:prstGeom>
        </p:spPr>
        <p:txBody>
          <a:bodyPr>
            <a:noAutofit/>
          </a:bodyPr>
          <a:lstStyle>
            <a:lvl1pPr marL="0" indent="0" algn="l">
              <a:buNone/>
              <a:defRPr sz="4000" b="1" baseline="0"/>
            </a:lvl1pPr>
          </a:lstStyle>
          <a:p>
            <a:pPr lvl="0"/>
            <a:r>
              <a:rPr lang="en-US" dirty="0"/>
              <a:t>Click to edit Master title style</a:t>
            </a:r>
          </a:p>
        </p:txBody>
      </p:sp>
      <p:sp>
        <p:nvSpPr>
          <p:cNvPr id="12" name="Text Placeholder 11"/>
          <p:cNvSpPr>
            <a:spLocks noGrp="1"/>
          </p:cNvSpPr>
          <p:nvPr>
            <p:ph type="body" sz="quarter" idx="13" hasCustomPrompt="1"/>
          </p:nvPr>
        </p:nvSpPr>
        <p:spPr>
          <a:xfrm>
            <a:off x="337504" y="2658575"/>
            <a:ext cx="6041582" cy="769527"/>
          </a:xfrm>
          <a:prstGeom prst="rect">
            <a:avLst/>
          </a:prstGeom>
        </p:spPr>
        <p:txBody>
          <a:bodyPr/>
          <a:lstStyle>
            <a:lvl1pPr marL="0" indent="0" algn="l">
              <a:buNone/>
              <a:defRPr sz="1800"/>
            </a:lvl1pPr>
          </a:lstStyle>
          <a:p>
            <a:pPr lvl="0"/>
            <a:r>
              <a:rPr lang="en-US" dirty="0"/>
              <a:t>Click to edit Master text styles</a:t>
            </a:r>
          </a:p>
          <a:p>
            <a:pPr lvl="0"/>
            <a:r>
              <a:rPr lang="en-US" dirty="0"/>
              <a:t>Social handle</a:t>
            </a: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36742" y="437056"/>
            <a:ext cx="848312" cy="507162"/>
          </a:xfrm>
          <a:prstGeom prst="rect">
            <a:avLst/>
          </a:prstGeom>
        </p:spPr>
      </p:pic>
      <p:sp>
        <p:nvSpPr>
          <p:cNvPr id="7" name="TextBox 6">
            <a:extLst>
              <a:ext uri="{FF2B5EF4-FFF2-40B4-BE49-F238E27FC236}">
                <a16:creationId xmlns:a16="http://schemas.microsoft.com/office/drawing/2014/main" id="{8FA84D03-8133-8347-8776-300EBD9F8B8C}"/>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005314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image">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
        <p:nvSpPr>
          <p:cNvPr id="8" name="Picture Placeholder 7">
            <a:extLst>
              <a:ext uri="{FF2B5EF4-FFF2-40B4-BE49-F238E27FC236}">
                <a16:creationId xmlns:a16="http://schemas.microsoft.com/office/drawing/2014/main" id="{758B8829-AB11-E54F-AFFF-11D6AD397DEB}"/>
              </a:ext>
            </a:extLst>
          </p:cNvPr>
          <p:cNvSpPr>
            <a:spLocks noGrp="1"/>
          </p:cNvSpPr>
          <p:nvPr>
            <p:ph type="pic" sz="quarter" idx="11"/>
          </p:nvPr>
        </p:nvSpPr>
        <p:spPr>
          <a:xfrm>
            <a:off x="4651830" y="1065214"/>
            <a:ext cx="3955596" cy="3180216"/>
          </a:xfrm>
          <a:prstGeom prst="rect">
            <a:avLst/>
          </a:prstGeom>
        </p:spPr>
        <p:txBody>
          <a:bodyPr/>
          <a:lstStyle/>
          <a:p>
            <a:endParaRPr lang="en-US"/>
          </a:p>
        </p:txBody>
      </p:sp>
      <p:sp>
        <p:nvSpPr>
          <p:cNvPr id="10" name="Text Placeholder 9">
            <a:extLst>
              <a:ext uri="{FF2B5EF4-FFF2-40B4-BE49-F238E27FC236}">
                <a16:creationId xmlns:a16="http://schemas.microsoft.com/office/drawing/2014/main" id="{3305C376-814F-9B49-99E8-6F17D4026FAD}"/>
              </a:ext>
            </a:extLst>
          </p:cNvPr>
          <p:cNvSpPr>
            <a:spLocks noGrp="1"/>
          </p:cNvSpPr>
          <p:nvPr>
            <p:ph type="body" sz="quarter" idx="12" hasCustomPrompt="1"/>
          </p:nvPr>
        </p:nvSpPr>
        <p:spPr>
          <a:xfrm>
            <a:off x="336550" y="1065213"/>
            <a:ext cx="3974193" cy="3179762"/>
          </a:xfrm>
          <a:prstGeom prst="rect">
            <a:avLst/>
          </a:prstGeom>
        </p:spPr>
        <p:txBody>
          <a:bodyPr/>
          <a:lstStyle>
            <a:lvl1pPr marL="0" marR="0" indent="0" algn="l" defTabSz="457200" rtl="0" eaLnBrk="1" fontAlgn="auto" latinLnBrk="0" hangingPunct="1">
              <a:lnSpc>
                <a:spcPct val="100000"/>
              </a:lnSpc>
              <a:spcBef>
                <a:spcPct val="20000"/>
              </a:spcBef>
              <a:spcAft>
                <a:spcPts val="0"/>
              </a:spcAft>
              <a:buClrTx/>
              <a:buSzTx/>
              <a:buFontTx/>
              <a:buNone/>
              <a:tabLst/>
              <a:defRPr sz="1600" b="1"/>
            </a:lvl1pPr>
          </a:lstStyle>
          <a:p>
            <a:pPr marL="0" marR="0" lvl="0" indent="0" algn="l" defTabSz="457200" rtl="0" eaLnBrk="1" fontAlgn="auto" latinLnBrk="0" hangingPunct="1">
              <a:lnSpc>
                <a:spcPct val="100000"/>
              </a:lnSpc>
              <a:spcBef>
                <a:spcPct val="2000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Lorem ipsum dolor sit </a:t>
            </a:r>
            <a:r>
              <a:rPr kumimoji="0" lang="en-US" sz="1200" b="1" i="0" u="none" strike="noStrike" kern="1200" cap="none" spc="0" normalizeH="0" baseline="0" noProof="0" dirty="0" err="1">
                <a:ln>
                  <a:noFill/>
                </a:ln>
                <a:solidFill>
                  <a:srgbClr val="FFFFFF"/>
                </a:solidFill>
                <a:effectLst/>
                <a:uLnTx/>
                <a:uFillTx/>
                <a:latin typeface="Amazon Ember Regular" charset="0"/>
                <a:ea typeface="+mn-ea"/>
                <a:cs typeface="Amazon Ember Regular" charset="0"/>
              </a:rPr>
              <a:t>amet</a:t>
            </a:r>
            <a:r>
              <a:rPr kumimoji="0" lang="en-US" sz="1200" b="0"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consectetuer</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adipiscing</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elit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sed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diam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nonummy</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nibh</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euismod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tincidunt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ut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laoreet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dolore magna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aliquam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erat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volutpat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p>
          <a:p>
            <a:pPr marL="0" marR="0" lvl="0" indent="0" algn="l" defTabSz="457200" rtl="0" eaLnBrk="1" fontAlgn="auto" latinLnBrk="0" hangingPunct="1">
              <a:lnSpc>
                <a:spcPct val="100000"/>
              </a:lnSpc>
              <a:spcBef>
                <a:spcPct val="2000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mazon Ember Regular" charset="0"/>
              <a:ea typeface="+mn-ea"/>
              <a:cs typeface="Amazon Ember Regular" charset="0"/>
            </a:endParaRPr>
          </a:p>
          <a:p>
            <a:pPr marL="0" marR="0" lvl="0" indent="0" algn="l" defTabSz="457200" rtl="0" eaLnBrk="1" fontAlgn="auto" latinLnBrk="0" hangingPunct="1">
              <a:lnSpc>
                <a:spcPct val="100000"/>
              </a:lnSpc>
              <a:spcBef>
                <a:spcPct val="2000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Lorem ipsum dolor sit </a:t>
            </a:r>
            <a:r>
              <a:rPr kumimoji="0" lang="en-US" sz="1200" b="1" i="0" u="none" strike="noStrike" kern="1200" cap="none" spc="0" normalizeH="0" baseline="0" noProof="0" dirty="0" err="1">
                <a:ln>
                  <a:noFill/>
                </a:ln>
                <a:solidFill>
                  <a:srgbClr val="FFFFFF"/>
                </a:solidFill>
                <a:effectLst/>
                <a:uLnTx/>
                <a:uFillTx/>
                <a:latin typeface="Amazon Ember Regular" charset="0"/>
                <a:ea typeface="+mn-ea"/>
                <a:cs typeface="Amazon Ember Regular" charset="0"/>
              </a:rPr>
              <a:t>amet</a:t>
            </a:r>
            <a:r>
              <a:rPr kumimoji="0" lang="en-US" sz="1200" b="0"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consectetuer</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adipiscing</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elit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sed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diam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nonummy</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nibh</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euismod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tincidunt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ut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laoreet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dolore magna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aliquam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erat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volutpat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p>
          <a:p>
            <a:pPr marL="0" marR="0" lvl="0" indent="0" algn="l" defTabSz="457200" rtl="0" eaLnBrk="1" fontAlgn="auto" latinLnBrk="0" hangingPunct="1">
              <a:lnSpc>
                <a:spcPct val="100000"/>
              </a:lnSpc>
              <a:spcBef>
                <a:spcPct val="2000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mazon Ember Regular" charset="0"/>
              <a:ea typeface="+mn-ea"/>
              <a:cs typeface="Amazon Ember Regular" charset="0"/>
            </a:endParaRPr>
          </a:p>
          <a:p>
            <a:pPr marL="0" marR="0" lvl="0" indent="0" algn="l" defTabSz="457200" rtl="0" eaLnBrk="1" fontAlgn="auto" latinLnBrk="0" hangingPunct="1">
              <a:lnSpc>
                <a:spcPct val="100000"/>
              </a:lnSpc>
              <a:spcBef>
                <a:spcPct val="2000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Lorem ipsum dolor sit </a:t>
            </a:r>
            <a:r>
              <a:rPr kumimoji="0" lang="en-US" sz="1200" b="1" i="0" u="none" strike="noStrike" kern="1200" cap="none" spc="0" normalizeH="0" baseline="0" noProof="0" dirty="0" err="1">
                <a:ln>
                  <a:noFill/>
                </a:ln>
                <a:solidFill>
                  <a:srgbClr val="FFFFFF"/>
                </a:solidFill>
                <a:effectLst/>
                <a:uLnTx/>
                <a:uFillTx/>
                <a:latin typeface="Amazon Ember Regular" charset="0"/>
                <a:ea typeface="+mn-ea"/>
                <a:cs typeface="Amazon Ember Regular" charset="0"/>
              </a:rPr>
              <a:t>amet</a:t>
            </a:r>
            <a:r>
              <a:rPr kumimoji="0" lang="en-US" sz="1200" b="0" i="0" u="none" strike="noStrike" kern="1200" cap="none" spc="0" normalizeH="0" baseline="0" noProof="0" dirty="0">
                <a:ln>
                  <a:noFill/>
                </a:ln>
                <a:solidFill>
                  <a:srgbClr val="FFFFFF"/>
                </a:solidFill>
                <a:effectLst/>
                <a:uLnTx/>
                <a:uFillTx/>
                <a:latin typeface="Amazon Ember Regular" charset="0"/>
                <a:ea typeface="+mn-ea"/>
                <a:cs typeface="Amazon Ember Regular"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consectetuer</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adipiscing</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elit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sed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diam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nonummy</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nibh</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euismod</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tincidunt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ut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laoreet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dolore magna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aliquam</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erat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r>
              <a:rPr kumimoji="0" lang="en-US" sz="1200" b="0" i="0" u="none" strike="noStrike" kern="1200" cap="none" spc="0" normalizeH="0" baseline="0" noProof="0" dirty="0" err="1">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volutpat</a:t>
            </a:r>
            <a:r>
              <a:rPr kumimoji="0" lang="en-US" sz="1200" b="0" i="0" u="none" strike="noStrike" kern="1200" cap="none" spc="0" normalizeH="0" baseline="0" noProof="0" dirty="0">
                <a:ln>
                  <a:noFill/>
                </a:ln>
                <a:solidFill>
                  <a:srgbClr val="FFFFFF"/>
                </a:solidFill>
                <a:effectLst/>
                <a:uLnTx/>
                <a:uFillTx/>
                <a:latin typeface="Amazon Ember Light" panose="020B0403020204020204" pitchFamily="34" charset="0"/>
                <a:ea typeface="Amazon Ember Light" panose="020B0403020204020204" pitchFamily="34" charset="0"/>
                <a:cs typeface="Amazon Ember Light" panose="020B0403020204020204" pitchFamily="34" charset="0"/>
              </a:rPr>
              <a:t>. </a:t>
            </a:r>
          </a:p>
          <a:p>
            <a:pPr marL="0" marR="0" lvl="0" indent="0" algn="l" defTabSz="457200" rtl="0" eaLnBrk="1" fontAlgn="auto" latinLnBrk="0" hangingPunct="1">
              <a:lnSpc>
                <a:spcPct val="100000"/>
              </a:lnSpc>
              <a:spcBef>
                <a:spcPct val="20000"/>
              </a:spcBef>
              <a:spcAft>
                <a:spcPts val="0"/>
              </a:spcAft>
              <a:buClrTx/>
              <a:buSzTx/>
              <a:buFontTx/>
              <a:buNone/>
              <a:tabLst/>
              <a:defRPr/>
            </a:pPr>
            <a:endParaRPr kumimoji="0" lang="en-US" sz="2000" b="0" i="0" u="none" strike="noStrike" kern="1200" cap="none" spc="0" normalizeH="0" baseline="0" noProof="0" dirty="0">
              <a:ln>
                <a:noFill/>
              </a:ln>
              <a:solidFill>
                <a:srgbClr val="FFFFFF"/>
              </a:solidFill>
              <a:effectLst/>
              <a:uLnTx/>
              <a:uFillTx/>
              <a:latin typeface="Amazon Ember Regular" charset="0"/>
              <a:ea typeface="+mn-ea"/>
              <a:cs typeface="Amazon Ember Regular" charset="0"/>
            </a:endParaRPr>
          </a:p>
        </p:txBody>
      </p:sp>
    </p:spTree>
    <p:extLst>
      <p:ext uri="{BB962C8B-B14F-4D97-AF65-F5344CB8AC3E}">
        <p14:creationId xmlns:p14="http://schemas.microsoft.com/office/powerpoint/2010/main" val="1841750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slide (collage)">
    <p:spTree>
      <p:nvGrpSpPr>
        <p:cNvPr id="1" name=""/>
        <p:cNvGrpSpPr/>
        <p:nvPr/>
      </p:nvGrpSpPr>
      <p:grpSpPr>
        <a:xfrm>
          <a:off x="0" y="0"/>
          <a:ext cx="0" cy="0"/>
          <a:chOff x="0" y="0"/>
          <a:chExt cx="0" cy="0"/>
        </a:xfrm>
      </p:grpSpPr>
      <p:sp>
        <p:nvSpPr>
          <p:cNvPr id="11"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
        <p:nvSpPr>
          <p:cNvPr id="5" name="Picture Placeholder 4">
            <a:extLst>
              <a:ext uri="{FF2B5EF4-FFF2-40B4-BE49-F238E27FC236}">
                <a16:creationId xmlns:a16="http://schemas.microsoft.com/office/drawing/2014/main" id="{E78145AC-79A9-834A-BE03-ED99E1BFF7AC}"/>
              </a:ext>
            </a:extLst>
          </p:cNvPr>
          <p:cNvSpPr>
            <a:spLocks noGrp="1"/>
          </p:cNvSpPr>
          <p:nvPr>
            <p:ph type="pic" sz="quarter" idx="10"/>
          </p:nvPr>
        </p:nvSpPr>
        <p:spPr>
          <a:xfrm>
            <a:off x="380195" y="1119541"/>
            <a:ext cx="2836863" cy="3142897"/>
          </a:xfrm>
          <a:prstGeom prst="rect">
            <a:avLst/>
          </a:prstGeom>
        </p:spPr>
        <p:txBody>
          <a:bodyPr/>
          <a:lstStyle/>
          <a:p>
            <a:endParaRPr lang="en-US" dirty="0"/>
          </a:p>
        </p:txBody>
      </p:sp>
      <p:sp>
        <p:nvSpPr>
          <p:cNvPr id="9" name="Picture Placeholder 4">
            <a:extLst>
              <a:ext uri="{FF2B5EF4-FFF2-40B4-BE49-F238E27FC236}">
                <a16:creationId xmlns:a16="http://schemas.microsoft.com/office/drawing/2014/main" id="{D5A50D07-5C25-B541-89CC-C515FB54B1B4}"/>
              </a:ext>
            </a:extLst>
          </p:cNvPr>
          <p:cNvSpPr>
            <a:spLocks noGrp="1"/>
          </p:cNvSpPr>
          <p:nvPr>
            <p:ph type="pic" sz="quarter" idx="11"/>
          </p:nvPr>
        </p:nvSpPr>
        <p:spPr>
          <a:xfrm>
            <a:off x="5705230" y="1119541"/>
            <a:ext cx="2989065" cy="3142897"/>
          </a:xfrm>
          <a:prstGeom prst="rect">
            <a:avLst/>
          </a:prstGeom>
        </p:spPr>
        <p:txBody>
          <a:bodyPr/>
          <a:lstStyle/>
          <a:p>
            <a:endParaRPr lang="en-US"/>
          </a:p>
        </p:txBody>
      </p:sp>
      <p:sp>
        <p:nvSpPr>
          <p:cNvPr id="10" name="Picture Placeholder 4">
            <a:extLst>
              <a:ext uri="{FF2B5EF4-FFF2-40B4-BE49-F238E27FC236}">
                <a16:creationId xmlns:a16="http://schemas.microsoft.com/office/drawing/2014/main" id="{0FF44110-D1F4-664B-9593-798283322862}"/>
              </a:ext>
            </a:extLst>
          </p:cNvPr>
          <p:cNvSpPr>
            <a:spLocks noGrp="1"/>
          </p:cNvSpPr>
          <p:nvPr>
            <p:ph type="pic" sz="quarter" idx="12"/>
          </p:nvPr>
        </p:nvSpPr>
        <p:spPr>
          <a:xfrm>
            <a:off x="3461295" y="1119541"/>
            <a:ext cx="2001515" cy="1678935"/>
          </a:xfrm>
          <a:prstGeom prst="rect">
            <a:avLst/>
          </a:prstGeom>
        </p:spPr>
        <p:txBody>
          <a:bodyPr/>
          <a:lstStyle/>
          <a:p>
            <a:endParaRPr lang="en-US"/>
          </a:p>
        </p:txBody>
      </p:sp>
      <p:sp>
        <p:nvSpPr>
          <p:cNvPr id="12" name="Picture Placeholder 4">
            <a:extLst>
              <a:ext uri="{FF2B5EF4-FFF2-40B4-BE49-F238E27FC236}">
                <a16:creationId xmlns:a16="http://schemas.microsoft.com/office/drawing/2014/main" id="{886DFCC3-A169-A648-A099-3583B633E69B}"/>
              </a:ext>
            </a:extLst>
          </p:cNvPr>
          <p:cNvSpPr>
            <a:spLocks noGrp="1"/>
          </p:cNvSpPr>
          <p:nvPr>
            <p:ph type="pic" sz="quarter" idx="13"/>
          </p:nvPr>
        </p:nvSpPr>
        <p:spPr>
          <a:xfrm>
            <a:off x="3461295" y="3079376"/>
            <a:ext cx="2001515" cy="1183062"/>
          </a:xfrm>
          <a:prstGeom prst="rect">
            <a:avLst/>
          </a:prstGeom>
        </p:spPr>
        <p:txBody>
          <a:bodyPr/>
          <a:lstStyle/>
          <a:p>
            <a:endParaRPr lang="en-US"/>
          </a:p>
        </p:txBody>
      </p:sp>
    </p:spTree>
    <p:extLst>
      <p:ext uri="{BB962C8B-B14F-4D97-AF65-F5344CB8AC3E}">
        <p14:creationId xmlns:p14="http://schemas.microsoft.com/office/powerpoint/2010/main" val="29012878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slide (2up)">
    <p:spTree>
      <p:nvGrpSpPr>
        <p:cNvPr id="1" name=""/>
        <p:cNvGrpSpPr/>
        <p:nvPr/>
      </p:nvGrpSpPr>
      <p:grpSpPr>
        <a:xfrm>
          <a:off x="0" y="0"/>
          <a:ext cx="0" cy="0"/>
          <a:chOff x="0" y="0"/>
          <a:chExt cx="0" cy="0"/>
        </a:xfrm>
      </p:grpSpPr>
      <p:sp>
        <p:nvSpPr>
          <p:cNvPr id="11"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
        <p:nvSpPr>
          <p:cNvPr id="5" name="Picture Placeholder 4">
            <a:extLst>
              <a:ext uri="{FF2B5EF4-FFF2-40B4-BE49-F238E27FC236}">
                <a16:creationId xmlns:a16="http://schemas.microsoft.com/office/drawing/2014/main" id="{E78145AC-79A9-834A-BE03-ED99E1BFF7AC}"/>
              </a:ext>
            </a:extLst>
          </p:cNvPr>
          <p:cNvSpPr>
            <a:spLocks noGrp="1"/>
          </p:cNvSpPr>
          <p:nvPr>
            <p:ph type="pic" sz="quarter" idx="10"/>
          </p:nvPr>
        </p:nvSpPr>
        <p:spPr>
          <a:xfrm>
            <a:off x="336550" y="1119541"/>
            <a:ext cx="5077279" cy="3142897"/>
          </a:xfrm>
          <a:prstGeom prst="rect">
            <a:avLst/>
          </a:prstGeom>
        </p:spPr>
        <p:txBody>
          <a:bodyPr/>
          <a:lstStyle/>
          <a:p>
            <a:endParaRPr lang="en-US"/>
          </a:p>
        </p:txBody>
      </p:sp>
      <p:sp>
        <p:nvSpPr>
          <p:cNvPr id="9" name="Picture Placeholder 4">
            <a:extLst>
              <a:ext uri="{FF2B5EF4-FFF2-40B4-BE49-F238E27FC236}">
                <a16:creationId xmlns:a16="http://schemas.microsoft.com/office/drawing/2014/main" id="{D5A50D07-5C25-B541-89CC-C515FB54B1B4}"/>
              </a:ext>
            </a:extLst>
          </p:cNvPr>
          <p:cNvSpPr>
            <a:spLocks noGrp="1"/>
          </p:cNvSpPr>
          <p:nvPr>
            <p:ph type="pic" sz="quarter" idx="11"/>
          </p:nvPr>
        </p:nvSpPr>
        <p:spPr>
          <a:xfrm>
            <a:off x="5661585" y="1119541"/>
            <a:ext cx="3047700" cy="3142897"/>
          </a:xfrm>
          <a:prstGeom prst="rect">
            <a:avLst/>
          </a:prstGeom>
        </p:spPr>
        <p:txBody>
          <a:bodyPr/>
          <a:lstStyle/>
          <a:p>
            <a:endParaRPr lang="en-US"/>
          </a:p>
        </p:txBody>
      </p:sp>
    </p:spTree>
    <p:extLst>
      <p:ext uri="{BB962C8B-B14F-4D97-AF65-F5344CB8AC3E}">
        <p14:creationId xmlns:p14="http://schemas.microsoft.com/office/powerpoint/2010/main" val="45102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slide (center)">
    <p:spTree>
      <p:nvGrpSpPr>
        <p:cNvPr id="1" name=""/>
        <p:cNvGrpSpPr/>
        <p:nvPr/>
      </p:nvGrpSpPr>
      <p:grpSpPr>
        <a:xfrm>
          <a:off x="0" y="0"/>
          <a:ext cx="0" cy="0"/>
          <a:chOff x="0" y="0"/>
          <a:chExt cx="0" cy="0"/>
        </a:xfrm>
      </p:grpSpPr>
      <p:sp>
        <p:nvSpPr>
          <p:cNvPr id="11"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
        <p:nvSpPr>
          <p:cNvPr id="5" name="Picture Placeholder 4">
            <a:extLst>
              <a:ext uri="{FF2B5EF4-FFF2-40B4-BE49-F238E27FC236}">
                <a16:creationId xmlns:a16="http://schemas.microsoft.com/office/drawing/2014/main" id="{E78145AC-79A9-834A-BE03-ED99E1BFF7AC}"/>
              </a:ext>
            </a:extLst>
          </p:cNvPr>
          <p:cNvSpPr>
            <a:spLocks noGrp="1"/>
          </p:cNvSpPr>
          <p:nvPr>
            <p:ph type="pic" sz="quarter" idx="10"/>
          </p:nvPr>
        </p:nvSpPr>
        <p:spPr>
          <a:xfrm>
            <a:off x="336550" y="1119541"/>
            <a:ext cx="8395220" cy="3336345"/>
          </a:xfrm>
          <a:prstGeom prst="rect">
            <a:avLst/>
          </a:prstGeom>
        </p:spPr>
        <p:txBody>
          <a:bodyPr/>
          <a:lstStyle/>
          <a:p>
            <a:endParaRPr lang="en-US"/>
          </a:p>
        </p:txBody>
      </p:sp>
    </p:spTree>
    <p:extLst>
      <p:ext uri="{BB962C8B-B14F-4D97-AF65-F5344CB8AC3E}">
        <p14:creationId xmlns:p14="http://schemas.microsoft.com/office/powerpoint/2010/main" val="33453018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slide (full bleed)">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78145AC-79A9-834A-BE03-ED99E1BFF7AC}"/>
              </a:ext>
            </a:extLst>
          </p:cNvPr>
          <p:cNvSpPr>
            <a:spLocks noGrp="1"/>
          </p:cNvSpPr>
          <p:nvPr>
            <p:ph type="pic" sz="quarter" idx="10"/>
          </p:nvPr>
        </p:nvSpPr>
        <p:spPr>
          <a:xfrm>
            <a:off x="0" y="0"/>
            <a:ext cx="9144000" cy="5143499"/>
          </a:xfrm>
          <a:prstGeom prst="rect">
            <a:avLst/>
          </a:prstGeom>
        </p:spPr>
        <p:txBody>
          <a:bodyPr/>
          <a:lstStyle/>
          <a:p>
            <a:endParaRPr lang="en-US"/>
          </a:p>
        </p:txBody>
      </p:sp>
      <p:sp>
        <p:nvSpPr>
          <p:cNvPr id="11"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2435166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647E4-E7F7-9646-880C-2CDC95018CB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3818388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lor logo customer wall">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
        <p:nvSpPr>
          <p:cNvPr id="4" name="Rectangle 3">
            <a:extLst>
              <a:ext uri="{FF2B5EF4-FFF2-40B4-BE49-F238E27FC236}">
                <a16:creationId xmlns:a16="http://schemas.microsoft.com/office/drawing/2014/main" id="{1A65E46D-C0D2-7642-AF47-40070CB7653A}"/>
              </a:ext>
            </a:extLst>
          </p:cNvPr>
          <p:cNvSpPr/>
          <p:nvPr userDrawn="1"/>
        </p:nvSpPr>
        <p:spPr>
          <a:xfrm>
            <a:off x="0" y="1045029"/>
            <a:ext cx="9144000" cy="333102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Picture Placeholder 2"/>
          <p:cNvSpPr>
            <a:spLocks noGrp="1"/>
          </p:cNvSpPr>
          <p:nvPr>
            <p:ph type="pic" sz="quarter" idx="16"/>
          </p:nvPr>
        </p:nvSpPr>
        <p:spPr>
          <a:xfrm>
            <a:off x="591671" y="1564012"/>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6" name="Picture Placeholder 2"/>
          <p:cNvSpPr>
            <a:spLocks noGrp="1"/>
          </p:cNvSpPr>
          <p:nvPr>
            <p:ph type="pic" sz="quarter" idx="17"/>
          </p:nvPr>
        </p:nvSpPr>
        <p:spPr>
          <a:xfrm>
            <a:off x="2705186" y="1564012"/>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7" name="Picture Placeholder 2"/>
          <p:cNvSpPr>
            <a:spLocks noGrp="1"/>
          </p:cNvSpPr>
          <p:nvPr>
            <p:ph type="pic" sz="quarter" idx="18"/>
          </p:nvPr>
        </p:nvSpPr>
        <p:spPr>
          <a:xfrm>
            <a:off x="4818701" y="1564012"/>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8" name="Picture Placeholder 2"/>
          <p:cNvSpPr>
            <a:spLocks noGrp="1"/>
          </p:cNvSpPr>
          <p:nvPr>
            <p:ph type="pic" sz="quarter" idx="19"/>
          </p:nvPr>
        </p:nvSpPr>
        <p:spPr>
          <a:xfrm>
            <a:off x="6932217" y="1564012"/>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9" name="Picture Placeholder 2">
            <a:extLst>
              <a:ext uri="{FF2B5EF4-FFF2-40B4-BE49-F238E27FC236}">
                <a16:creationId xmlns:a16="http://schemas.microsoft.com/office/drawing/2014/main" id="{F1543634-A736-BA4B-A10A-31EE0B13FC13}"/>
              </a:ext>
            </a:extLst>
          </p:cNvPr>
          <p:cNvSpPr>
            <a:spLocks noGrp="1"/>
          </p:cNvSpPr>
          <p:nvPr>
            <p:ph type="pic" sz="quarter" idx="20"/>
          </p:nvPr>
        </p:nvSpPr>
        <p:spPr>
          <a:xfrm>
            <a:off x="591671" y="2935611"/>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20" name="Picture Placeholder 2">
            <a:extLst>
              <a:ext uri="{FF2B5EF4-FFF2-40B4-BE49-F238E27FC236}">
                <a16:creationId xmlns:a16="http://schemas.microsoft.com/office/drawing/2014/main" id="{31DBC551-9315-1F45-A672-93EB06007494}"/>
              </a:ext>
            </a:extLst>
          </p:cNvPr>
          <p:cNvSpPr>
            <a:spLocks noGrp="1"/>
          </p:cNvSpPr>
          <p:nvPr>
            <p:ph type="pic" sz="quarter" idx="21"/>
          </p:nvPr>
        </p:nvSpPr>
        <p:spPr>
          <a:xfrm>
            <a:off x="2705186" y="2935611"/>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21" name="Picture Placeholder 2">
            <a:extLst>
              <a:ext uri="{FF2B5EF4-FFF2-40B4-BE49-F238E27FC236}">
                <a16:creationId xmlns:a16="http://schemas.microsoft.com/office/drawing/2014/main" id="{AB66963A-7841-B341-A47C-7BEFE1F8B8CA}"/>
              </a:ext>
            </a:extLst>
          </p:cNvPr>
          <p:cNvSpPr>
            <a:spLocks noGrp="1"/>
          </p:cNvSpPr>
          <p:nvPr>
            <p:ph type="pic" sz="quarter" idx="22"/>
          </p:nvPr>
        </p:nvSpPr>
        <p:spPr>
          <a:xfrm>
            <a:off x="4818701" y="2935611"/>
            <a:ext cx="1268118" cy="948848"/>
          </a:xfrm>
          <a:prstGeom prst="rect">
            <a:avLst/>
          </a:prstGeo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22" name="Picture Placeholder 2">
            <a:extLst>
              <a:ext uri="{FF2B5EF4-FFF2-40B4-BE49-F238E27FC236}">
                <a16:creationId xmlns:a16="http://schemas.microsoft.com/office/drawing/2014/main" id="{7E808491-1004-3A44-87DD-41D21C9E39C3}"/>
              </a:ext>
            </a:extLst>
          </p:cNvPr>
          <p:cNvSpPr>
            <a:spLocks noGrp="1"/>
          </p:cNvSpPr>
          <p:nvPr>
            <p:ph type="pic" sz="quarter" idx="23"/>
          </p:nvPr>
        </p:nvSpPr>
        <p:spPr>
          <a:xfrm>
            <a:off x="6932217" y="2935611"/>
            <a:ext cx="1268118" cy="948848"/>
          </a:xfrm>
          <a:prstGeom prst="rect">
            <a:avLst/>
          </a:prstGeom>
        </p:spPr>
        <p:txBody>
          <a:bodyPr>
            <a:normAutofit/>
          </a:bodyPr>
          <a:lstStyle>
            <a:lvl1pPr>
              <a:defRPr sz="1400">
                <a:solidFill>
                  <a:schemeClr val="bg1"/>
                </a:solidFill>
              </a:defRPr>
            </a:lvl1pPr>
          </a:lstStyle>
          <a:p>
            <a:r>
              <a:rPr lang="en-US" dirty="0"/>
              <a:t>Drag picture to placeholder or click icon to add</a:t>
            </a:r>
          </a:p>
        </p:txBody>
      </p:sp>
    </p:spTree>
    <p:extLst>
      <p:ext uri="{BB962C8B-B14F-4D97-AF65-F5344CB8AC3E}">
        <p14:creationId xmlns:p14="http://schemas.microsoft.com/office/powerpoint/2010/main" val="23025056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logo customer wall">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p>
        </p:txBody>
      </p:sp>
      <p:sp>
        <p:nvSpPr>
          <p:cNvPr id="9" name="Picture Placeholder 2"/>
          <p:cNvSpPr>
            <a:spLocks noGrp="1"/>
          </p:cNvSpPr>
          <p:nvPr>
            <p:ph type="pic" sz="quarter" idx="20"/>
          </p:nvPr>
        </p:nvSpPr>
        <p:spPr>
          <a:xfrm>
            <a:off x="339939" y="1170916"/>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0" name="Picture Placeholder 2"/>
          <p:cNvSpPr>
            <a:spLocks noGrp="1"/>
          </p:cNvSpPr>
          <p:nvPr>
            <p:ph type="pic" sz="quarter" idx="21"/>
          </p:nvPr>
        </p:nvSpPr>
        <p:spPr>
          <a:xfrm>
            <a:off x="3479308" y="1170916"/>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1" name="Picture Placeholder 2"/>
          <p:cNvSpPr>
            <a:spLocks noGrp="1"/>
          </p:cNvSpPr>
          <p:nvPr>
            <p:ph type="pic" sz="quarter" idx="22"/>
          </p:nvPr>
        </p:nvSpPr>
        <p:spPr>
          <a:xfrm>
            <a:off x="6624974" y="1170916"/>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2" name="Picture Placeholder 2"/>
          <p:cNvSpPr>
            <a:spLocks noGrp="1"/>
          </p:cNvSpPr>
          <p:nvPr>
            <p:ph type="pic" sz="quarter" idx="23"/>
          </p:nvPr>
        </p:nvSpPr>
        <p:spPr>
          <a:xfrm>
            <a:off x="339939" y="2782372"/>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3" name="Picture Placeholder 2"/>
          <p:cNvSpPr>
            <a:spLocks noGrp="1"/>
          </p:cNvSpPr>
          <p:nvPr>
            <p:ph type="pic" sz="quarter" idx="24"/>
          </p:nvPr>
        </p:nvSpPr>
        <p:spPr>
          <a:xfrm>
            <a:off x="3479308" y="2782372"/>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4" name="Picture Placeholder 2"/>
          <p:cNvSpPr>
            <a:spLocks noGrp="1"/>
          </p:cNvSpPr>
          <p:nvPr>
            <p:ph type="pic" sz="quarter" idx="25"/>
          </p:nvPr>
        </p:nvSpPr>
        <p:spPr>
          <a:xfrm>
            <a:off x="6624974" y="2782372"/>
            <a:ext cx="1924050" cy="1100667"/>
          </a:xfrm>
          <a:prstGeom prst="rect">
            <a:avLst/>
          </a:prstGeom>
        </p:spPr>
        <p:txBody>
          <a:bodyPr>
            <a:normAutofit/>
          </a:bodyPr>
          <a:lstStyle>
            <a:lvl1pPr>
              <a:defRPr sz="1400">
                <a:solidFill>
                  <a:srgbClr val="C2C2C1"/>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32730930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dirty="0"/>
              <a:t>Click to edit Master title style</a:t>
            </a:r>
          </a:p>
        </p:txBody>
      </p:sp>
      <p:sp>
        <p:nvSpPr>
          <p:cNvPr id="4" name="Table Placeholder 3">
            <a:extLst>
              <a:ext uri="{FF2B5EF4-FFF2-40B4-BE49-F238E27FC236}">
                <a16:creationId xmlns:a16="http://schemas.microsoft.com/office/drawing/2014/main" id="{D7DA888D-68DB-9B44-9614-56AAAAE93DF7}"/>
              </a:ext>
            </a:extLst>
          </p:cNvPr>
          <p:cNvSpPr>
            <a:spLocks noGrp="1"/>
          </p:cNvSpPr>
          <p:nvPr>
            <p:ph type="tbl" sz="quarter" idx="10"/>
          </p:nvPr>
        </p:nvSpPr>
        <p:spPr>
          <a:xfrm>
            <a:off x="336788" y="1154113"/>
            <a:ext cx="8205549" cy="3127375"/>
          </a:xfrm>
          <a:prstGeom prst="rect">
            <a:avLst/>
          </a:prstGeom>
        </p:spPr>
        <p:txBody>
          <a:bodyPr/>
          <a:lstStyle/>
          <a:p>
            <a:endParaRPr lang="en-US"/>
          </a:p>
        </p:txBody>
      </p:sp>
    </p:spTree>
    <p:extLst>
      <p:ext uri="{BB962C8B-B14F-4D97-AF65-F5344CB8AC3E}">
        <p14:creationId xmlns:p14="http://schemas.microsoft.com/office/powerpoint/2010/main" val="26369688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ar char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dirty="0"/>
              <a:t>Click to edit Master title style</a:t>
            </a:r>
          </a:p>
        </p:txBody>
      </p:sp>
      <p:sp>
        <p:nvSpPr>
          <p:cNvPr id="7" name="Chart Placeholder 5">
            <a:extLst>
              <a:ext uri="{FF2B5EF4-FFF2-40B4-BE49-F238E27FC236}">
                <a16:creationId xmlns:a16="http://schemas.microsoft.com/office/drawing/2014/main" id="{B3C77AD1-4897-A546-B977-5EB6406DD175}"/>
              </a:ext>
            </a:extLst>
          </p:cNvPr>
          <p:cNvSpPr>
            <a:spLocks noGrp="1"/>
          </p:cNvSpPr>
          <p:nvPr>
            <p:ph type="chart" sz="quarter" idx="10"/>
          </p:nvPr>
        </p:nvSpPr>
        <p:spPr>
          <a:xfrm>
            <a:off x="336550" y="1058863"/>
            <a:ext cx="8205788" cy="3403600"/>
          </a:xfrm>
          <a:prstGeom prst="rect">
            <a:avLst/>
          </a:prstGeom>
        </p:spPr>
        <p:txBody>
          <a:bodyPr/>
          <a:lstStyle/>
          <a:p>
            <a:endParaRPr lang="en-US"/>
          </a:p>
        </p:txBody>
      </p:sp>
    </p:spTree>
    <p:extLst>
      <p:ext uri="{BB962C8B-B14F-4D97-AF65-F5344CB8AC3E}">
        <p14:creationId xmlns:p14="http://schemas.microsoft.com/office/powerpoint/2010/main" val="1547361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20CA0-5CE7-1A4B-ACE6-C7A15B82CC8C}"/>
              </a:ext>
            </a:extLst>
          </p:cNvPr>
          <p:cNvSpPr>
            <a:spLocks noGrp="1"/>
          </p:cNvSpPr>
          <p:nvPr>
            <p:ph type="title"/>
          </p:nvPr>
        </p:nvSpPr>
        <p:spPr>
          <a:xfrm>
            <a:off x="336789" y="114936"/>
            <a:ext cx="8205304" cy="620870"/>
          </a:xfrm>
        </p:spPr>
        <p:txBody>
          <a:bodyPr/>
          <a:lstStyle/>
          <a:p>
            <a:r>
              <a:rPr lang="en-US" dirty="0"/>
              <a:t>Click to edit Master title style</a:t>
            </a:r>
          </a:p>
        </p:txBody>
      </p:sp>
      <p:sp>
        <p:nvSpPr>
          <p:cNvPr id="5" name="Text Placeholder 4">
            <a:extLst>
              <a:ext uri="{FF2B5EF4-FFF2-40B4-BE49-F238E27FC236}">
                <a16:creationId xmlns:a16="http://schemas.microsoft.com/office/drawing/2014/main" id="{F7710D4E-8635-D746-9FE7-1EE20F49E45F}"/>
              </a:ext>
            </a:extLst>
          </p:cNvPr>
          <p:cNvSpPr>
            <a:spLocks noGrp="1"/>
          </p:cNvSpPr>
          <p:nvPr>
            <p:ph type="body" sz="quarter" idx="10"/>
          </p:nvPr>
        </p:nvSpPr>
        <p:spPr>
          <a:xfrm>
            <a:off x="336550" y="1064419"/>
            <a:ext cx="8205788" cy="292893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348651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e char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
        <p:nvSpPr>
          <p:cNvPr id="6" name="Chart Placeholder 5">
            <a:extLst>
              <a:ext uri="{FF2B5EF4-FFF2-40B4-BE49-F238E27FC236}">
                <a16:creationId xmlns:a16="http://schemas.microsoft.com/office/drawing/2014/main" id="{A878172D-692F-8A47-81EA-89C129774DB9}"/>
              </a:ext>
            </a:extLst>
          </p:cNvPr>
          <p:cNvSpPr>
            <a:spLocks noGrp="1"/>
          </p:cNvSpPr>
          <p:nvPr>
            <p:ph type="chart" sz="quarter" idx="10"/>
          </p:nvPr>
        </p:nvSpPr>
        <p:spPr>
          <a:xfrm>
            <a:off x="336550" y="1058863"/>
            <a:ext cx="8205788" cy="3403600"/>
          </a:xfrm>
          <a:prstGeom prst="rect">
            <a:avLst/>
          </a:prstGeom>
        </p:spPr>
        <p:txBody>
          <a:bodyPr/>
          <a:lstStyle/>
          <a:p>
            <a:endParaRPr lang="en-US"/>
          </a:p>
        </p:txBody>
      </p:sp>
    </p:spTree>
    <p:extLst>
      <p:ext uri="{BB962C8B-B14F-4D97-AF65-F5344CB8AC3E}">
        <p14:creationId xmlns:p14="http://schemas.microsoft.com/office/powerpoint/2010/main" val="4670690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Line char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dirty="0"/>
              <a:t>Click to edit Master title style</a:t>
            </a:r>
          </a:p>
        </p:txBody>
      </p:sp>
      <p:sp>
        <p:nvSpPr>
          <p:cNvPr id="5" name="Chart Placeholder 5">
            <a:extLst>
              <a:ext uri="{FF2B5EF4-FFF2-40B4-BE49-F238E27FC236}">
                <a16:creationId xmlns:a16="http://schemas.microsoft.com/office/drawing/2014/main" id="{08142378-5C5C-8B40-AD27-B9BE74F6EA71}"/>
              </a:ext>
            </a:extLst>
          </p:cNvPr>
          <p:cNvSpPr>
            <a:spLocks noGrp="1"/>
          </p:cNvSpPr>
          <p:nvPr>
            <p:ph type="chart" sz="quarter" idx="10"/>
          </p:nvPr>
        </p:nvSpPr>
        <p:spPr>
          <a:xfrm>
            <a:off x="336550" y="1058863"/>
            <a:ext cx="8205788" cy="3403600"/>
          </a:xfrm>
          <a:prstGeom prst="rect">
            <a:avLst/>
          </a:prstGeom>
        </p:spPr>
        <p:txBody>
          <a:bodyPr/>
          <a:lstStyle/>
          <a:p>
            <a:endParaRPr lang="en-US"/>
          </a:p>
        </p:txBody>
      </p:sp>
    </p:spTree>
    <p:extLst>
      <p:ext uri="{BB962C8B-B14F-4D97-AF65-F5344CB8AC3E}">
        <p14:creationId xmlns:p14="http://schemas.microsoft.com/office/powerpoint/2010/main" val="30833046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pic>
        <p:nvPicPr>
          <p:cNvPr id="7" name="Picture 6">
            <a:extLst>
              <a:ext uri="{FF2B5EF4-FFF2-40B4-BE49-F238E27FC236}">
                <a16:creationId xmlns:a16="http://schemas.microsoft.com/office/drawing/2014/main" id="{94053231-B084-9A4B-85F1-9250CD176FC1}"/>
              </a:ext>
            </a:extLst>
          </p:cNvPr>
          <p:cNvPicPr>
            <a:picLocks noChangeAspect="1"/>
          </p:cNvPicPr>
          <p:nvPr userDrawn="1"/>
        </p:nvPicPr>
        <p:blipFill rotWithShape="1">
          <a:blip r:embed="rId2"/>
          <a:srcRect l="23063" r="13445"/>
          <a:stretch/>
        </p:blipFill>
        <p:spPr>
          <a:xfrm>
            <a:off x="0" y="0"/>
            <a:ext cx="9144000" cy="5143500"/>
          </a:xfrm>
          <a:prstGeom prst="rect">
            <a:avLst/>
          </a:prstGeom>
        </p:spPr>
      </p:pic>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10" name="Title 1"/>
          <p:cNvSpPr>
            <a:spLocks noGrp="1"/>
          </p:cNvSpPr>
          <p:nvPr>
            <p:ph type="title"/>
          </p:nvPr>
        </p:nvSpPr>
        <p:spPr>
          <a:xfrm>
            <a:off x="411647" y="1618393"/>
            <a:ext cx="6662921" cy="704387"/>
          </a:xfrm>
        </p:spPr>
        <p:txBody>
          <a:bodyPr anchor="ctr" anchorCtr="0">
            <a:noAutofit/>
          </a:bodyPr>
          <a:lstStyle>
            <a:lvl1pPr algn="l">
              <a:defRPr sz="4000"/>
            </a:lvl1pPr>
          </a:lstStyle>
          <a:p>
            <a:r>
              <a:rPr lang="en-US" dirty="0"/>
              <a:t>Click to edit Master title style</a:t>
            </a:r>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3" name="Text Placeholder 2">
            <a:extLst>
              <a:ext uri="{FF2B5EF4-FFF2-40B4-BE49-F238E27FC236}">
                <a16:creationId xmlns:a16="http://schemas.microsoft.com/office/drawing/2014/main" id="{9976E15E-156A-6740-8723-C74DD4148FEE}"/>
              </a:ext>
            </a:extLst>
          </p:cNvPr>
          <p:cNvSpPr>
            <a:spLocks noGrp="1"/>
          </p:cNvSpPr>
          <p:nvPr>
            <p:ph type="body" sz="quarter" idx="10"/>
          </p:nvPr>
        </p:nvSpPr>
        <p:spPr>
          <a:xfrm>
            <a:off x="418522" y="2322780"/>
            <a:ext cx="3987800" cy="495300"/>
          </a:xfrm>
          <a:prstGeom prst="rect">
            <a:avLst/>
          </a:prstGeom>
        </p:spPr>
        <p:txBody>
          <a:bodyPr/>
          <a:lstStyle/>
          <a:p>
            <a:pPr lvl="0"/>
            <a:r>
              <a:rPr lang="en-US" dirty="0"/>
              <a:t>Edit Master text styles</a:t>
            </a:r>
          </a:p>
        </p:txBody>
      </p:sp>
      <p:sp>
        <p:nvSpPr>
          <p:cNvPr id="14" name="Text Placeholder 11">
            <a:extLst>
              <a:ext uri="{FF2B5EF4-FFF2-40B4-BE49-F238E27FC236}">
                <a16:creationId xmlns:a16="http://schemas.microsoft.com/office/drawing/2014/main" id="{2B3CA729-7DC1-3A41-B24F-C56CB70A70FE}"/>
              </a:ext>
            </a:extLst>
          </p:cNvPr>
          <p:cNvSpPr>
            <a:spLocks noGrp="1"/>
          </p:cNvSpPr>
          <p:nvPr>
            <p:ph type="body" sz="quarter" idx="11" hasCustomPrompt="1"/>
          </p:nvPr>
        </p:nvSpPr>
        <p:spPr>
          <a:xfrm>
            <a:off x="411647" y="3718972"/>
            <a:ext cx="3683000" cy="622873"/>
          </a:xfrm>
          <a:prstGeom prst="rect">
            <a:avLst/>
          </a:prstGeom>
        </p:spPr>
        <p:txBody>
          <a:bodyPr>
            <a:normAutofit/>
          </a:bodyPr>
          <a:lstStyle>
            <a:lvl1pPr marL="0" indent="0" algn="l">
              <a:buNone/>
              <a:defRPr sz="1600" baseline="0"/>
            </a:lvl1pPr>
          </a:lstStyle>
          <a:p>
            <a:pPr lvl="0"/>
            <a:r>
              <a:rPr lang="en-US" dirty="0"/>
              <a:t>Click to edit Presenter, Team</a:t>
            </a:r>
          </a:p>
          <a:p>
            <a:pPr lvl="0"/>
            <a:r>
              <a:rPr lang="en-US" dirty="0"/>
              <a:t>Date, location</a:t>
            </a:r>
          </a:p>
        </p:txBody>
      </p:sp>
      <p:sp>
        <p:nvSpPr>
          <p:cNvPr id="13" name="TextBox 12">
            <a:extLst>
              <a:ext uri="{FF2B5EF4-FFF2-40B4-BE49-F238E27FC236}">
                <a16:creationId xmlns:a16="http://schemas.microsoft.com/office/drawing/2014/main" id="{9A17EFB3-AE32-9E4B-AA56-B14E0F204499}"/>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D519FF-1BA2-9B41-8FA0-19EC8D679C9A}"/>
              </a:ext>
            </a:extLst>
          </p:cNvPr>
          <p:cNvPicPr>
            <a:picLocks noChangeAspect="1"/>
          </p:cNvPicPr>
          <p:nvPr userDrawn="1"/>
        </p:nvPicPr>
        <p:blipFill rotWithShape="1">
          <a:blip r:embed="rId2"/>
          <a:srcRect l="25044" r="11463"/>
          <a:stretch/>
        </p:blipFill>
        <p:spPr>
          <a:xfrm>
            <a:off x="0" y="0"/>
            <a:ext cx="9144000" cy="5143500"/>
          </a:xfrm>
          <a:prstGeom prst="rect">
            <a:avLst/>
          </a:prstGeom>
        </p:spPr>
      </p:pic>
      <p:sp>
        <p:nvSpPr>
          <p:cNvPr id="2" name="Title 1"/>
          <p:cNvSpPr>
            <a:spLocks noGrp="1"/>
          </p:cNvSpPr>
          <p:nvPr>
            <p:ph type="title" hasCustomPrompt="1"/>
          </p:nvPr>
        </p:nvSpPr>
        <p:spPr>
          <a:xfrm>
            <a:off x="490702" y="1550831"/>
            <a:ext cx="7772400" cy="1021556"/>
          </a:xfrm>
        </p:spPr>
        <p:txBody>
          <a:bodyPr anchor="ctr">
            <a:noAutofit/>
          </a:bodyPr>
          <a:lstStyle>
            <a:lvl1pPr algn="l">
              <a:defRPr sz="4000" b="1" cap="none"/>
            </a:lvl1pPr>
          </a:lstStyle>
          <a:p>
            <a:r>
              <a:rPr lang="en-US" dirty="0"/>
              <a:t>Thank you!</a:t>
            </a:r>
          </a:p>
        </p:txBody>
      </p:sp>
      <p:sp>
        <p:nvSpPr>
          <p:cNvPr id="3" name="Text Placeholder 11"/>
          <p:cNvSpPr>
            <a:spLocks noGrp="1"/>
          </p:cNvSpPr>
          <p:nvPr>
            <p:ph type="body" sz="quarter" idx="10"/>
          </p:nvPr>
        </p:nvSpPr>
        <p:spPr>
          <a:xfrm>
            <a:off x="487899" y="2572387"/>
            <a:ext cx="3683000" cy="433387"/>
          </a:xfrm>
          <a:prstGeom prst="rect">
            <a:avLst/>
          </a:prstGeom>
        </p:spPr>
        <p:txBody>
          <a:bodyPr>
            <a:normAutofit/>
          </a:bodyPr>
          <a:lstStyle>
            <a:lvl1pPr marL="0" indent="0" algn="l">
              <a:buNone/>
              <a:defRPr sz="1600" baseline="0"/>
            </a:lvl1pPr>
          </a:lstStyle>
          <a:p>
            <a:pPr lvl="0"/>
            <a:r>
              <a:rPr lang="en-US"/>
              <a:t>Click to edit Master text styles</a:t>
            </a:r>
          </a:p>
        </p:txBody>
      </p:sp>
      <p:pic>
        <p:nvPicPr>
          <p:cNvPr id="7" name="Picture 6">
            <a:extLst>
              <a:ext uri="{FF2B5EF4-FFF2-40B4-BE49-F238E27FC236}">
                <a16:creationId xmlns:a16="http://schemas.microsoft.com/office/drawing/2014/main" id="{4440B841-0DCE-4646-9E0E-B1E464D98ED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6" name="TextBox 5">
            <a:extLst>
              <a:ext uri="{FF2B5EF4-FFF2-40B4-BE49-F238E27FC236}">
                <a16:creationId xmlns:a16="http://schemas.microsoft.com/office/drawing/2014/main" id="{4D8B5D6C-FADB-1340-820C-26E840A8AC89}"/>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12483756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cSld name="Title Only 3">
    <p:spTree>
      <p:nvGrpSpPr>
        <p:cNvPr id="1" name=""/>
        <p:cNvGrpSpPr/>
        <p:nvPr/>
      </p:nvGrpSpPr>
      <p:grpSpPr>
        <a:xfrm>
          <a:off x="0" y="0"/>
          <a:ext cx="0" cy="0"/>
          <a:chOff x="0" y="0"/>
          <a:chExt cx="0" cy="0"/>
        </a:xfrm>
      </p:grpSpPr>
      <p:sp>
        <p:nvSpPr>
          <p:cNvPr id="2" name="Title 1"/>
          <p:cNvSpPr>
            <a:spLocks noGrp="1"/>
          </p:cNvSpPr>
          <p:nvPr>
            <p:ph type="title"/>
          </p:nvPr>
        </p:nvSpPr>
        <p:spPr>
          <a:xfrm>
            <a:off x="628650" y="122611"/>
            <a:ext cx="7886700" cy="554292"/>
          </a:xfrm>
        </p:spPr>
        <p:txBody>
          <a:bodyPr>
            <a:normAutofit/>
          </a:bodyPr>
          <a:lstStyle>
            <a:lvl1pPr>
              <a:defRPr sz="2700"/>
            </a:lvl1pPr>
          </a:lstStyle>
          <a:p>
            <a:r>
              <a:rPr lang="en-US" dirty="0"/>
              <a:t>Click to edit Master title style</a:t>
            </a:r>
          </a:p>
        </p:txBody>
      </p:sp>
    </p:spTree>
    <p:extLst>
      <p:ext uri="{BB962C8B-B14F-4D97-AF65-F5344CB8AC3E}">
        <p14:creationId xmlns:p14="http://schemas.microsoft.com/office/powerpoint/2010/main" val="22683866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marL="0" indent="0">
              <a:buNone/>
              <a:defRPr>
                <a:solidFill>
                  <a:schemeClr val="bg1"/>
                </a:solidFill>
              </a:defRPr>
            </a:lvl1pPr>
            <a:lvl2pPr marL="742950" indent="-285750">
              <a:buFont typeface="Arial"/>
              <a:buChar char="•"/>
              <a:defRPr>
                <a:solidFill>
                  <a:schemeClr val="bg1"/>
                </a:solidFill>
              </a:defRPr>
            </a:lvl2pPr>
            <a:lvl3pPr marL="1143000" indent="-228600">
              <a:buFont typeface="Arial"/>
              <a:buChar cha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65586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obj">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43999" cy="5143499"/>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400" b="1" i="0">
                <a:solidFill>
                  <a:srgbClr val="EEEEEE"/>
                </a:solidFill>
                <a:latin typeface="Calibri"/>
                <a:cs typeface="Calibri"/>
              </a:defRPr>
            </a:lvl1pPr>
          </a:lstStyle>
          <a:p>
            <a:endParaRPr/>
          </a:p>
        </p:txBody>
      </p:sp>
      <p:sp>
        <p:nvSpPr>
          <p:cNvPr id="3" name="Holder 3"/>
          <p:cNvSpPr>
            <a:spLocks noGrp="1"/>
          </p:cNvSpPr>
          <p:nvPr>
            <p:ph sz="half" idx="2"/>
          </p:nvPr>
        </p:nvSpPr>
        <p:spPr>
          <a:xfrm>
            <a:off x="152125" y="938679"/>
            <a:ext cx="2118360" cy="3385820"/>
          </a:xfrm>
          <a:prstGeom prst="rect">
            <a:avLst/>
          </a:prstGeom>
        </p:spPr>
        <p:txBody>
          <a:bodyPr wrap="square" lIns="0" tIns="0" rIns="0" bIns="0">
            <a:spAutoFit/>
          </a:bodyPr>
          <a:lstStyle>
            <a:lvl1pPr>
              <a:defRPr sz="1800" b="0" i="0">
                <a:solidFill>
                  <a:srgbClr val="EEEEEE"/>
                </a:solidFill>
                <a:latin typeface="Lucida Sans"/>
                <a:cs typeface="Lucida Sans"/>
              </a:defRPr>
            </a:lvl1pPr>
          </a:lstStyle>
          <a:p>
            <a:endParaRPr/>
          </a:p>
        </p:txBody>
      </p:sp>
      <p:sp>
        <p:nvSpPr>
          <p:cNvPr id="4" name="Holder 4"/>
          <p:cNvSpPr>
            <a:spLocks noGrp="1"/>
          </p:cNvSpPr>
          <p:nvPr>
            <p:ph sz="half" idx="3"/>
          </p:nvPr>
        </p:nvSpPr>
        <p:spPr>
          <a:xfrm>
            <a:off x="6491998" y="938705"/>
            <a:ext cx="2085340" cy="3347720"/>
          </a:xfrm>
          <a:prstGeom prst="rect">
            <a:avLst/>
          </a:prstGeom>
        </p:spPr>
        <p:txBody>
          <a:bodyPr wrap="square" lIns="0" tIns="0" rIns="0" bIns="0">
            <a:spAutoFit/>
          </a:bodyPr>
          <a:lstStyle>
            <a:lvl1pPr>
              <a:defRPr sz="1800" b="0" i="0">
                <a:solidFill>
                  <a:srgbClr val="EEEEEE"/>
                </a:solidFill>
                <a:latin typeface="Lucida Sans"/>
                <a:cs typeface="Lucida Sans"/>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9/4/2018</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176574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Tree>
    <p:extLst>
      <p:ext uri="{BB962C8B-B14F-4D97-AF65-F5344CB8AC3E}">
        <p14:creationId xmlns:p14="http://schemas.microsoft.com/office/powerpoint/2010/main" val="1110407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cSld name="Blank">
    <p:bg>
      <p:bgPr>
        <a:solidFill>
          <a:srgbClr val="004078"/>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084702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 Sub-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4A737D-052C-C84E-A767-DC5456E4AA50}"/>
              </a:ext>
            </a:extLst>
          </p:cNvPr>
          <p:cNvPicPr>
            <a:picLocks noChangeAspect="1"/>
          </p:cNvPicPr>
          <p:nvPr userDrawn="1"/>
        </p:nvPicPr>
        <p:blipFill rotWithShape="1">
          <a:blip r:embed="rId2"/>
          <a:srcRect l="3434"/>
          <a:stretch/>
        </p:blipFill>
        <p:spPr>
          <a:xfrm>
            <a:off x="0" y="0"/>
            <a:ext cx="9144000" cy="5143500"/>
          </a:xfrm>
          <a:prstGeom prst="rect">
            <a:avLst/>
          </a:prstGeom>
          <a:ln>
            <a:solidFill>
              <a:schemeClr val="accent4"/>
            </a:solidFill>
          </a:ln>
        </p:spPr>
      </p:pic>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pic>
        <p:nvPicPr>
          <p:cNvPr id="5" name="Picture 4">
            <a:extLst>
              <a:ext uri="{FF2B5EF4-FFF2-40B4-BE49-F238E27FC236}">
                <a16:creationId xmlns:a16="http://schemas.microsoft.com/office/drawing/2014/main" id="{A82B5894-DCBD-3A4E-BD40-DCA1D16A4B4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7" name="Text Placeholder 6">
            <a:extLst>
              <a:ext uri="{FF2B5EF4-FFF2-40B4-BE49-F238E27FC236}">
                <a16:creationId xmlns:a16="http://schemas.microsoft.com/office/drawing/2014/main" id="{A9C2E74A-1C76-BA45-B688-EBC1722762EA}"/>
              </a:ext>
            </a:extLst>
          </p:cNvPr>
          <p:cNvSpPr>
            <a:spLocks noGrp="1"/>
          </p:cNvSpPr>
          <p:nvPr>
            <p:ph type="body" sz="quarter" idx="10"/>
          </p:nvPr>
        </p:nvSpPr>
        <p:spPr>
          <a:xfrm>
            <a:off x="396875" y="2970213"/>
            <a:ext cx="5137150" cy="489424"/>
          </a:xfrm>
          <a:prstGeom prst="rect">
            <a:avLst/>
          </a:prstGeom>
        </p:spPr>
        <p:txBody>
          <a:bodyPr/>
          <a:lstStyle>
            <a:lvl1pPr>
              <a:defRPr sz="1800"/>
            </a:lvl1pPr>
            <a:lvl2pPr marL="457200" indent="0">
              <a:buNone/>
              <a:defRPr/>
            </a:lvl2pPr>
          </a:lstStyle>
          <a:p>
            <a:pPr lvl="0"/>
            <a:r>
              <a:rPr lang="en-US" dirty="0"/>
              <a:t>Edit Master text styles</a:t>
            </a:r>
          </a:p>
        </p:txBody>
      </p:sp>
    </p:spTree>
    <p:extLst>
      <p:ext uri="{BB962C8B-B14F-4D97-AF65-F5344CB8AC3E}">
        <p14:creationId xmlns:p14="http://schemas.microsoft.com/office/powerpoint/2010/main" val="2124837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Blu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4A737D-052C-C84E-A767-DC5456E4AA50}"/>
              </a:ext>
            </a:extLst>
          </p:cNvPr>
          <p:cNvPicPr>
            <a:picLocks noChangeAspect="1"/>
          </p:cNvPicPr>
          <p:nvPr userDrawn="1"/>
        </p:nvPicPr>
        <p:blipFill rotWithShape="1">
          <a:blip r:embed="rId2"/>
          <a:srcRect l="3434"/>
          <a:stretch/>
        </p:blipFill>
        <p:spPr>
          <a:xfrm>
            <a:off x="0" y="0"/>
            <a:ext cx="9144000" cy="5143500"/>
          </a:xfrm>
          <a:prstGeom prst="rect">
            <a:avLst/>
          </a:prstGeom>
          <a:ln>
            <a:solidFill>
              <a:schemeClr val="accent4"/>
            </a:solidFill>
          </a:ln>
        </p:spPr>
      </p:pic>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pic>
        <p:nvPicPr>
          <p:cNvPr id="5" name="Picture 4">
            <a:extLst>
              <a:ext uri="{FF2B5EF4-FFF2-40B4-BE49-F238E27FC236}">
                <a16:creationId xmlns:a16="http://schemas.microsoft.com/office/drawing/2014/main" id="{A82B5894-DCBD-3A4E-BD40-DCA1D16A4B4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ext uri="{BB962C8B-B14F-4D97-AF65-F5344CB8AC3E}">
        <p14:creationId xmlns:p14="http://schemas.microsoft.com/office/powerpoint/2010/main" val="4029020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Divider slide - Squid Ink">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1DB510E-163A-A649-85E1-F07635A2E3BD}"/>
              </a:ext>
            </a:extLst>
          </p:cNvPr>
          <p:cNvPicPr>
            <a:picLocks noChangeAspect="1"/>
          </p:cNvPicPr>
          <p:nvPr userDrawn="1"/>
        </p:nvPicPr>
        <p:blipFill rotWithShape="1">
          <a:blip r:embed="rId2"/>
          <a:srcRect l="17935" r="18573"/>
          <a:stretch/>
        </p:blipFill>
        <p:spPr>
          <a:xfrm>
            <a:off x="1" y="0"/>
            <a:ext cx="9144000" cy="5143500"/>
          </a:xfrm>
          <a:prstGeom prst="rect">
            <a:avLst/>
          </a:prstGeom>
        </p:spPr>
      </p:pic>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pic>
        <p:nvPicPr>
          <p:cNvPr id="5" name="Picture 4">
            <a:extLst>
              <a:ext uri="{FF2B5EF4-FFF2-40B4-BE49-F238E27FC236}">
                <a16:creationId xmlns:a16="http://schemas.microsoft.com/office/drawing/2014/main" id="{A82B5894-DCBD-3A4E-BD40-DCA1D16A4B4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7" name="TextBox 6">
            <a:extLst>
              <a:ext uri="{FF2B5EF4-FFF2-40B4-BE49-F238E27FC236}">
                <a16:creationId xmlns:a16="http://schemas.microsoft.com/office/drawing/2014/main" id="{19B42FBE-3295-6941-A1AE-631779A2516B}"/>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463584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ivider slide - Orang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96C4F3-CA83-2A40-9F3D-E162458BB038}"/>
              </a:ext>
            </a:extLst>
          </p:cNvPr>
          <p:cNvPicPr>
            <a:picLocks noChangeAspect="1"/>
          </p:cNvPicPr>
          <p:nvPr userDrawn="1"/>
        </p:nvPicPr>
        <p:blipFill rotWithShape="1">
          <a:blip r:embed="rId2"/>
          <a:srcRect l="16348" r="20161"/>
          <a:stretch/>
        </p:blipFill>
        <p:spPr>
          <a:xfrm>
            <a:off x="1" y="0"/>
            <a:ext cx="9144000" cy="5143500"/>
          </a:xfrm>
          <a:prstGeom prst="rect">
            <a:avLst/>
          </a:prstGeom>
        </p:spPr>
      </p:pic>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pic>
        <p:nvPicPr>
          <p:cNvPr id="5" name="Picture 4">
            <a:extLst>
              <a:ext uri="{FF2B5EF4-FFF2-40B4-BE49-F238E27FC236}">
                <a16:creationId xmlns:a16="http://schemas.microsoft.com/office/drawing/2014/main" id="{A82B5894-DCBD-3A4E-BD40-DCA1D16A4B4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7" name="TextBox 6">
            <a:extLst>
              <a:ext uri="{FF2B5EF4-FFF2-40B4-BE49-F238E27FC236}">
                <a16:creationId xmlns:a16="http://schemas.microsoft.com/office/drawing/2014/main" id="{F4C7A6D3-65A0-8542-AE4B-0026DA76B828}"/>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626407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Divider slide - Green">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DE0CB9-C246-C948-A3A8-F1FE53173FBC}"/>
              </a:ext>
            </a:extLst>
          </p:cNvPr>
          <p:cNvPicPr>
            <a:picLocks noChangeAspect="1"/>
          </p:cNvPicPr>
          <p:nvPr userDrawn="1"/>
        </p:nvPicPr>
        <p:blipFill rotWithShape="1">
          <a:blip r:embed="rId2"/>
          <a:srcRect l="36508"/>
          <a:stretch/>
        </p:blipFill>
        <p:spPr>
          <a:xfrm>
            <a:off x="0" y="0"/>
            <a:ext cx="9144000" cy="5143500"/>
          </a:xfrm>
          <a:prstGeom prst="rect">
            <a:avLst/>
          </a:prstGeom>
        </p:spPr>
      </p:pic>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pic>
        <p:nvPicPr>
          <p:cNvPr id="5" name="Picture 4">
            <a:extLst>
              <a:ext uri="{FF2B5EF4-FFF2-40B4-BE49-F238E27FC236}">
                <a16:creationId xmlns:a16="http://schemas.microsoft.com/office/drawing/2014/main" id="{A82B5894-DCBD-3A4E-BD40-DCA1D16A4B4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
        <p:nvSpPr>
          <p:cNvPr id="7" name="TextBox 6">
            <a:extLst>
              <a:ext uri="{FF2B5EF4-FFF2-40B4-BE49-F238E27FC236}">
                <a16:creationId xmlns:a16="http://schemas.microsoft.com/office/drawing/2014/main" id="{6B5352DB-30F3-104A-9B80-B5A5F889DF74}"/>
              </a:ext>
            </a:extLst>
          </p:cNvPr>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046518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e bullet section">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37517" y="1011542"/>
            <a:ext cx="8204575" cy="3394472"/>
          </a:xfrm>
          <a:prstGeom prst="rect">
            <a:avLst/>
          </a:prstGeo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826396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bullet sections">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normAutofit/>
          </a:bodyPr>
          <a:lstStyle>
            <a:lvl1pPr>
              <a:defRPr sz="2400">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FE6C5D45-2516-944B-852E-9416AD28710B}"/>
              </a:ext>
            </a:extLst>
          </p:cNvPr>
          <p:cNvSpPr>
            <a:spLocks noGrp="1"/>
          </p:cNvSpPr>
          <p:nvPr>
            <p:ph type="body" sz="quarter" idx="10"/>
          </p:nvPr>
        </p:nvSpPr>
        <p:spPr>
          <a:xfrm>
            <a:off x="336550" y="1064419"/>
            <a:ext cx="3989143" cy="3181010"/>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4">
            <a:extLst>
              <a:ext uri="{FF2B5EF4-FFF2-40B4-BE49-F238E27FC236}">
                <a16:creationId xmlns:a16="http://schemas.microsoft.com/office/drawing/2014/main" id="{0680DD99-A52C-8C44-9396-106AF36BB473}"/>
              </a:ext>
            </a:extLst>
          </p:cNvPr>
          <p:cNvSpPr>
            <a:spLocks noGrp="1"/>
          </p:cNvSpPr>
          <p:nvPr>
            <p:ph type="body" sz="quarter" idx="11"/>
          </p:nvPr>
        </p:nvSpPr>
        <p:spPr>
          <a:xfrm>
            <a:off x="4552950" y="1064419"/>
            <a:ext cx="3989143" cy="3181010"/>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33519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3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6789" y="114936"/>
            <a:ext cx="8205304" cy="85725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p:cNvSpPr txBox="1"/>
          <p:nvPr userDrawn="1"/>
        </p:nvSpPr>
        <p:spPr>
          <a:xfrm>
            <a:off x="336789" y="4802438"/>
            <a:ext cx="4447181" cy="107722"/>
          </a:xfrm>
          <a:prstGeom prst="rect">
            <a:avLst/>
          </a:prstGeom>
          <a:noFill/>
        </p:spPr>
        <p:txBody>
          <a:bodyPr wrap="square" lIns="0" tIns="0" rIns="0" bIns="0" rtlCol="0">
            <a:sp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rPr>
              <a:t>© 2018, Amazon Web Services, Inc. or its Affiliates. All rights reserved. </a:t>
            </a:r>
            <a:r>
              <a:rPr lang="en-US" sz="700" b="0" i="0" dirty="0">
                <a:solidFill>
                  <a:schemeClr val="bg1">
                    <a:lumMod val="50000"/>
                  </a:schemeClr>
                </a:solidFill>
                <a:effectLst/>
                <a:latin typeface="Amazon Ember" panose="020B0603020204020204" pitchFamily="34" charset="0"/>
                <a:ea typeface="Amazon Ember" panose="020B0603020204020204" pitchFamily="34" charset="0"/>
                <a:cs typeface="Amazon Ember" panose="020B0603020204020204" pitchFamily="34" charset="0"/>
              </a:rPr>
              <a:t>Amazon Confidential and Trademark</a:t>
            </a:r>
            <a:endParaRPr lang="en-US" sz="700" b="0" i="0" dirty="0">
              <a:solidFill>
                <a:schemeClr val="bg1">
                  <a:lumMod val="50000"/>
                </a:schemeClr>
              </a:solidFill>
              <a:latin typeface="Amazon Ember" panose="020B0603020204020204" pitchFamily="34" charset="0"/>
              <a:ea typeface="Amazon Ember" panose="020B0603020204020204" pitchFamily="34" charset="0"/>
              <a:cs typeface="Amazon Ember" panose="020B0603020204020204" pitchFamily="34" charset="0"/>
            </a:endParaRPr>
          </a:p>
        </p:txBody>
      </p:sp>
      <p:pic>
        <p:nvPicPr>
          <p:cNvPr id="7" name="Picture 6"/>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ext uri="{BB962C8B-B14F-4D97-AF65-F5344CB8AC3E}">
        <p14:creationId xmlns:p14="http://schemas.microsoft.com/office/powerpoint/2010/main" val="14311777"/>
      </p:ext>
    </p:extLst>
  </p:cSld>
  <p:clrMap bg1="lt1" tx1="dk1" bg2="lt2" tx2="dk2" accent1="accent1" accent2="accent2" accent3="accent3" accent4="accent4" accent5="accent5" accent6="accent6" hlink="hlink" folHlink="folHlink"/>
  <p:sldLayoutIdLst>
    <p:sldLayoutId id="2147483675" r:id="rId1"/>
    <p:sldLayoutId id="2147483696" r:id="rId2"/>
    <p:sldLayoutId id="2147483677" r:id="rId3"/>
    <p:sldLayoutId id="2147483700" r:id="rId4"/>
    <p:sldLayoutId id="2147483697" r:id="rId5"/>
    <p:sldLayoutId id="2147483698" r:id="rId6"/>
    <p:sldLayoutId id="2147483699" r:id="rId7"/>
    <p:sldLayoutId id="2147483689" r:id="rId8"/>
    <p:sldLayoutId id="2147483678" r:id="rId9"/>
    <p:sldLayoutId id="2147483707" r:id="rId10"/>
    <p:sldLayoutId id="2147483679" r:id="rId11"/>
    <p:sldLayoutId id="2147483703" r:id="rId12"/>
    <p:sldLayoutId id="2147483704" r:id="rId13"/>
    <p:sldLayoutId id="2147483705" r:id="rId14"/>
    <p:sldLayoutId id="2147483706" r:id="rId15"/>
    <p:sldLayoutId id="2147483690" r:id="rId16"/>
    <p:sldLayoutId id="2147483691" r:id="rId17"/>
    <p:sldLayoutId id="2147483692" r:id="rId18"/>
    <p:sldLayoutId id="2147483702" r:id="rId19"/>
    <p:sldLayoutId id="2147483680" r:id="rId20"/>
    <p:sldLayoutId id="2147483701" r:id="rId21"/>
    <p:sldLayoutId id="2147483693" r:id="rId22"/>
    <p:sldLayoutId id="2147483687" r:id="rId23"/>
    <p:sldLayoutId id="2147483710" r:id="rId24"/>
    <p:sldLayoutId id="2147483711" r:id="rId25"/>
    <p:sldLayoutId id="2147483712" r:id="rId26"/>
    <p:sldLayoutId id="2147483713" r:id="rId27"/>
    <p:sldLayoutId id="2147483714" r:id="rId28"/>
  </p:sldLayoutIdLst>
  <p:txStyles>
    <p:titleStyle>
      <a:lvl1pPr algn="l" defTabSz="457200" rtl="0" eaLnBrk="1" latinLnBrk="0" hangingPunct="1">
        <a:spcBef>
          <a:spcPct val="0"/>
        </a:spcBef>
        <a:buNone/>
        <a:defRPr sz="2400" b="1" i="0" kern="1200">
          <a:solidFill>
            <a:schemeClr val="bg1"/>
          </a:solidFill>
          <a:latin typeface="Amazon Ember Regular" charset="0"/>
          <a:ea typeface="+mj-ea"/>
          <a:cs typeface="Amazon Ember Regular" charset="0"/>
        </a:defRPr>
      </a:lvl1pPr>
    </p:titleStyle>
    <p:bodyStyle>
      <a:lvl1pPr marL="0" indent="0" algn="l" defTabSz="457200" rtl="0" eaLnBrk="1" latinLnBrk="0" hangingPunct="1">
        <a:spcBef>
          <a:spcPct val="20000"/>
        </a:spcBef>
        <a:buFontTx/>
        <a:buNone/>
        <a:defRPr sz="1800" b="0" i="0" kern="1200">
          <a:solidFill>
            <a:schemeClr val="bg1"/>
          </a:solidFill>
          <a:latin typeface="Amazon Ember Regular" charset="0"/>
          <a:ea typeface="+mn-ea"/>
          <a:cs typeface="Amazon Ember Regular" charset="0"/>
        </a:defRPr>
      </a:lvl1pPr>
      <a:lvl2pPr marL="742950" indent="-285750" algn="l" defTabSz="457200" rtl="0" eaLnBrk="1" latinLnBrk="0" hangingPunct="1">
        <a:spcBef>
          <a:spcPct val="20000"/>
        </a:spcBef>
        <a:buFont typeface="Arial"/>
        <a:buChar char="•"/>
        <a:defRPr sz="1800" b="0" i="0" kern="1200">
          <a:solidFill>
            <a:schemeClr val="bg1"/>
          </a:solidFill>
          <a:latin typeface="Amazon Ember Regular" charset="0"/>
          <a:ea typeface="+mn-ea"/>
          <a:cs typeface="Amazon Ember Regular" charset="0"/>
        </a:defRPr>
      </a:lvl2pPr>
      <a:lvl3pPr marL="1143000" indent="-228600" algn="l" defTabSz="457200" rtl="0" eaLnBrk="1" latinLnBrk="0" hangingPunct="1">
        <a:spcBef>
          <a:spcPct val="20000"/>
        </a:spcBef>
        <a:buFont typeface="Arial"/>
        <a:buChar char="•"/>
        <a:defRPr sz="1600" b="0" i="0" kern="1200">
          <a:solidFill>
            <a:schemeClr val="bg1"/>
          </a:solidFill>
          <a:latin typeface="Amazon Ember Regular" charset="0"/>
          <a:ea typeface="+mn-ea"/>
          <a:cs typeface="Amazon Ember Regular" charset="0"/>
        </a:defRPr>
      </a:lvl3pPr>
      <a:lvl4pPr marL="1600200" indent="-228600" algn="l" defTabSz="457200" rtl="0" eaLnBrk="1" latinLnBrk="0" hangingPunct="1">
        <a:spcBef>
          <a:spcPct val="20000"/>
        </a:spcBef>
        <a:buFont typeface="Arial"/>
        <a:buChar char="–"/>
        <a:defRPr sz="1400" b="0" i="0" kern="1200">
          <a:solidFill>
            <a:schemeClr val="bg1"/>
          </a:solidFill>
          <a:latin typeface="Amazon Ember Regular" charset="0"/>
          <a:ea typeface="+mn-ea"/>
          <a:cs typeface="Amazon Ember Regular" charset="0"/>
        </a:defRPr>
      </a:lvl4pPr>
      <a:lvl5pPr marL="2057400" indent="-228600" algn="l" defTabSz="457200" rtl="0" eaLnBrk="1" latinLnBrk="0" hangingPunct="1">
        <a:spcBef>
          <a:spcPct val="20000"/>
        </a:spcBef>
        <a:buFont typeface="Arial"/>
        <a:buChar char="»"/>
        <a:defRPr sz="1200" b="0" i="0" kern="1200">
          <a:solidFill>
            <a:schemeClr val="bg1"/>
          </a:solidFill>
          <a:latin typeface="Amazon Ember Regular" charset="0"/>
          <a:ea typeface="+mn-ea"/>
          <a:cs typeface="Amazon Ember Regula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15.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8.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microsoft.com/office/2007/relationships/hdphoto" Target="../media/hdphoto2.wdp"/><Relationship Id="rId2" Type="http://schemas.openxmlformats.org/officeDocument/2006/relationships/notesSlide" Target="../notesSlides/notesSlide3.xml"/><Relationship Id="rId1" Type="http://schemas.openxmlformats.org/officeDocument/2006/relationships/slideLayout" Target="../slideLayouts/slideLayout28.xml"/><Relationship Id="rId6" Type="http://schemas.openxmlformats.org/officeDocument/2006/relationships/image" Target="../media/image18.png"/><Relationship Id="rId5" Type="http://schemas.microsoft.com/office/2007/relationships/hdphoto" Target="../media/hdphoto1.wdp"/><Relationship Id="rId4" Type="http://schemas.openxmlformats.org/officeDocument/2006/relationships/image" Target="../media/image17.png"/><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1.png"/><Relationship Id="rId1" Type="http://schemas.openxmlformats.org/officeDocument/2006/relationships/slideLayout" Target="../slideLayouts/slideLayout9.xml"/><Relationship Id="rId5" Type="http://schemas.openxmlformats.org/officeDocument/2006/relationships/image" Target="../media/image22.emf"/><Relationship Id="rId4"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a:xfrm>
            <a:off x="404739" y="1908228"/>
            <a:ext cx="7324988" cy="744537"/>
          </a:xfrm>
        </p:spPr>
        <p:txBody>
          <a:bodyPr/>
          <a:lstStyle/>
          <a:p>
            <a:r>
              <a:rPr lang="en-US" dirty="0"/>
              <a:t>The act of modernization</a:t>
            </a:r>
          </a:p>
        </p:txBody>
      </p:sp>
      <p:sp>
        <p:nvSpPr>
          <p:cNvPr id="5" name="Text Placeholder 4"/>
          <p:cNvSpPr>
            <a:spLocks noGrp="1"/>
          </p:cNvSpPr>
          <p:nvPr>
            <p:ph type="body" sz="quarter" idx="13"/>
          </p:nvPr>
        </p:nvSpPr>
        <p:spPr>
          <a:xfrm>
            <a:off x="404739" y="2658575"/>
            <a:ext cx="6041582" cy="769527"/>
          </a:xfrm>
        </p:spPr>
        <p:txBody>
          <a:bodyPr/>
          <a:lstStyle/>
          <a:p>
            <a:r>
              <a:rPr lang="en-US" sz="2400" dirty="0"/>
              <a:t>Adopting patterns and designs that provide you with agility.</a:t>
            </a:r>
            <a:endParaRPr lang="en-US" sz="1600" dirty="0"/>
          </a:p>
        </p:txBody>
      </p:sp>
      <p:sp>
        <p:nvSpPr>
          <p:cNvPr id="3" name="Text Placeholder 2">
            <a:extLst>
              <a:ext uri="{FF2B5EF4-FFF2-40B4-BE49-F238E27FC236}">
                <a16:creationId xmlns:a16="http://schemas.microsoft.com/office/drawing/2014/main" id="{E7DFA108-B6D3-4BC5-9466-6A13BCBF087A}"/>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3034442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187812"/>
            <a:ext cx="7772400" cy="930105"/>
          </a:xfrm>
        </p:spPr>
        <p:txBody>
          <a:bodyPr/>
          <a:lstStyle/>
          <a:p>
            <a:pPr algn="ctr"/>
            <a:r>
              <a:rPr lang="en-US" sz="4000" dirty="0"/>
              <a:t>How do I modernize?</a:t>
            </a:r>
          </a:p>
        </p:txBody>
      </p:sp>
    </p:spTree>
    <p:extLst>
      <p:ext uri="{BB962C8B-B14F-4D97-AF65-F5344CB8AC3E}">
        <p14:creationId xmlns:p14="http://schemas.microsoft.com/office/powerpoint/2010/main" val="1055578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42"/>
          <p:cNvSpPr>
            <a:spLocks/>
          </p:cNvSpPr>
          <p:nvPr/>
        </p:nvSpPr>
        <p:spPr bwMode="auto">
          <a:xfrm>
            <a:off x="3218444" y="1515155"/>
            <a:ext cx="2707112" cy="2934722"/>
          </a:xfrm>
          <a:custGeom>
            <a:avLst/>
            <a:gdLst>
              <a:gd name="connsiteX0" fmla="*/ 4437063 w 4437063"/>
              <a:gd name="connsiteY0" fmla="*/ 1081703 h 4810125"/>
              <a:gd name="connsiteX1" fmla="*/ 4429592 w 4437063"/>
              <a:gd name="connsiteY1" fmla="*/ 1082685 h 4810125"/>
              <a:gd name="connsiteX2" fmla="*/ 4431507 w 4437063"/>
              <a:gd name="connsiteY2" fmla="*/ 1082099 h 4810125"/>
              <a:gd name="connsiteX3" fmla="*/ 717614 w 4437063"/>
              <a:gd name="connsiteY3" fmla="*/ 207531 h 4810125"/>
              <a:gd name="connsiteX4" fmla="*/ 721403 w 4437063"/>
              <a:gd name="connsiteY4" fmla="*/ 232026 h 4810125"/>
              <a:gd name="connsiteX5" fmla="*/ 718408 w 4437063"/>
              <a:gd name="connsiteY5" fmla="*/ 217055 h 4810125"/>
              <a:gd name="connsiteX6" fmla="*/ 1031570 w 4437063"/>
              <a:gd name="connsiteY6" fmla="*/ 111900 h 4810125"/>
              <a:gd name="connsiteX7" fmla="*/ 1043178 w 4437063"/>
              <a:gd name="connsiteY7" fmla="*/ 113447 h 4810125"/>
              <a:gd name="connsiteX8" fmla="*/ 1020457 w 4437063"/>
              <a:gd name="connsiteY8" fmla="*/ 113884 h 4810125"/>
              <a:gd name="connsiteX9" fmla="*/ 1016885 w 4437063"/>
              <a:gd name="connsiteY9" fmla="*/ 113884 h 4810125"/>
              <a:gd name="connsiteX10" fmla="*/ 1018075 w 4437063"/>
              <a:gd name="connsiteY10" fmla="*/ 113091 h 4810125"/>
              <a:gd name="connsiteX11" fmla="*/ 2559676 w 4437063"/>
              <a:gd name="connsiteY11" fmla="*/ 0 h 4810125"/>
              <a:gd name="connsiteX12" fmla="*/ 2574759 w 4437063"/>
              <a:gd name="connsiteY12" fmla="*/ 1190 h 4810125"/>
              <a:gd name="connsiteX13" fmla="*/ 2563248 w 4437063"/>
              <a:gd name="connsiteY13" fmla="*/ 1587 h 4810125"/>
              <a:gd name="connsiteX14" fmla="*/ 2494583 w 4437063"/>
              <a:gd name="connsiteY14" fmla="*/ 11904 h 4810125"/>
              <a:gd name="connsiteX15" fmla="*/ 2435443 w 4437063"/>
              <a:gd name="connsiteY15" fmla="*/ 27380 h 4810125"/>
              <a:gd name="connsiteX16" fmla="*/ 2404484 w 4437063"/>
              <a:gd name="connsiteY16" fmla="*/ 39681 h 4810125"/>
              <a:gd name="connsiteX17" fmla="*/ 2387020 w 4437063"/>
              <a:gd name="connsiteY17" fmla="*/ 47617 h 4810125"/>
              <a:gd name="connsiteX18" fmla="*/ 2351298 w 4437063"/>
              <a:gd name="connsiteY18" fmla="*/ 68648 h 4810125"/>
              <a:gd name="connsiteX19" fmla="*/ 2315576 w 4437063"/>
              <a:gd name="connsiteY19" fmla="*/ 95631 h 4810125"/>
              <a:gd name="connsiteX20" fmla="*/ 2279854 w 4437063"/>
              <a:gd name="connsiteY20" fmla="*/ 128169 h 4810125"/>
              <a:gd name="connsiteX21" fmla="*/ 2246514 w 4437063"/>
              <a:gd name="connsiteY21" fmla="*/ 165866 h 4810125"/>
              <a:gd name="connsiteX22" fmla="*/ 2215555 w 4437063"/>
              <a:gd name="connsiteY22" fmla="*/ 207928 h 4810125"/>
              <a:gd name="connsiteX23" fmla="*/ 2188962 w 4437063"/>
              <a:gd name="connsiteY23" fmla="*/ 253561 h 4810125"/>
              <a:gd name="connsiteX24" fmla="*/ 2167131 w 4437063"/>
              <a:gd name="connsiteY24" fmla="*/ 303559 h 4810125"/>
              <a:gd name="connsiteX25" fmla="*/ 2158399 w 4437063"/>
              <a:gd name="connsiteY25" fmla="*/ 329352 h 4810125"/>
              <a:gd name="connsiteX26" fmla="*/ 2151652 w 4437063"/>
              <a:gd name="connsiteY26" fmla="*/ 355144 h 4810125"/>
              <a:gd name="connsiteX27" fmla="*/ 2144111 w 4437063"/>
              <a:gd name="connsiteY27" fmla="*/ 411491 h 4810125"/>
              <a:gd name="connsiteX28" fmla="*/ 2140538 w 4437063"/>
              <a:gd name="connsiteY28" fmla="*/ 506726 h 4810125"/>
              <a:gd name="connsiteX29" fmla="*/ 2140935 w 4437063"/>
              <a:gd name="connsiteY29" fmla="*/ 610690 h 4810125"/>
              <a:gd name="connsiteX30" fmla="*/ 2139348 w 4437063"/>
              <a:gd name="connsiteY30" fmla="*/ 681719 h 4810125"/>
              <a:gd name="connsiteX31" fmla="*/ 2134982 w 4437063"/>
              <a:gd name="connsiteY31" fmla="*/ 751954 h 4810125"/>
              <a:gd name="connsiteX32" fmla="*/ 2124662 w 4437063"/>
              <a:gd name="connsiteY32" fmla="*/ 820999 h 4810125"/>
              <a:gd name="connsiteX33" fmla="*/ 2115930 w 4437063"/>
              <a:gd name="connsiteY33" fmla="*/ 853934 h 4810125"/>
              <a:gd name="connsiteX34" fmla="*/ 2104023 w 4437063"/>
              <a:gd name="connsiteY34" fmla="*/ 895996 h 4810125"/>
              <a:gd name="connsiteX35" fmla="*/ 2081796 w 4437063"/>
              <a:gd name="connsiteY35" fmla="*/ 965041 h 4810125"/>
              <a:gd name="connsiteX36" fmla="*/ 2060759 w 4437063"/>
              <a:gd name="connsiteY36" fmla="*/ 1020197 h 4810125"/>
              <a:gd name="connsiteX37" fmla="*/ 2039326 w 4437063"/>
              <a:gd name="connsiteY37" fmla="*/ 1067417 h 4810125"/>
              <a:gd name="connsiteX38" fmla="*/ 2003207 w 4437063"/>
              <a:gd name="connsiteY38" fmla="*/ 1132494 h 4810125"/>
              <a:gd name="connsiteX39" fmla="*/ 1941289 w 4437063"/>
              <a:gd name="connsiteY39" fmla="*/ 1237649 h 4810125"/>
              <a:gd name="connsiteX40" fmla="*/ 1900804 w 4437063"/>
              <a:gd name="connsiteY40" fmla="*/ 1312249 h 4810125"/>
              <a:gd name="connsiteX41" fmla="*/ 1880562 w 4437063"/>
              <a:gd name="connsiteY41" fmla="*/ 1349549 h 4810125"/>
              <a:gd name="connsiteX42" fmla="*/ 1847618 w 4437063"/>
              <a:gd name="connsiteY42" fmla="*/ 1420578 h 4810125"/>
              <a:gd name="connsiteX43" fmla="*/ 1822613 w 4437063"/>
              <a:gd name="connsiteY43" fmla="*/ 1485258 h 4810125"/>
              <a:gd name="connsiteX44" fmla="*/ 1804752 w 4437063"/>
              <a:gd name="connsiteY44" fmla="*/ 1544779 h 4810125"/>
              <a:gd name="connsiteX45" fmla="*/ 1792845 w 4437063"/>
              <a:gd name="connsiteY45" fmla="*/ 1599142 h 4810125"/>
              <a:gd name="connsiteX46" fmla="*/ 1787288 w 4437063"/>
              <a:gd name="connsiteY46" fmla="*/ 1649537 h 4810125"/>
              <a:gd name="connsiteX47" fmla="*/ 1786097 w 4437063"/>
              <a:gd name="connsiteY47" fmla="*/ 1696361 h 4810125"/>
              <a:gd name="connsiteX48" fmla="*/ 1789273 w 4437063"/>
              <a:gd name="connsiteY48" fmla="*/ 1739613 h 4810125"/>
              <a:gd name="connsiteX49" fmla="*/ 1796417 w 4437063"/>
              <a:gd name="connsiteY49" fmla="*/ 1780484 h 4810125"/>
              <a:gd name="connsiteX50" fmla="*/ 1806737 w 4437063"/>
              <a:gd name="connsiteY50" fmla="*/ 1819371 h 4810125"/>
              <a:gd name="connsiteX51" fmla="*/ 1826185 w 4437063"/>
              <a:gd name="connsiteY51" fmla="*/ 1874925 h 4810125"/>
              <a:gd name="connsiteX52" fmla="*/ 1856747 w 4437063"/>
              <a:gd name="connsiteY52" fmla="*/ 1946747 h 4810125"/>
              <a:gd name="connsiteX53" fmla="*/ 1888103 w 4437063"/>
              <a:gd name="connsiteY53" fmla="*/ 2020157 h 4810125"/>
              <a:gd name="connsiteX54" fmla="*/ 1901201 w 4437063"/>
              <a:gd name="connsiteY54" fmla="*/ 2059044 h 4810125"/>
              <a:gd name="connsiteX55" fmla="*/ 1907949 w 4437063"/>
              <a:gd name="connsiteY55" fmla="*/ 2078488 h 4810125"/>
              <a:gd name="connsiteX56" fmla="*/ 1922238 w 4437063"/>
              <a:gd name="connsiteY56" fmla="*/ 2113804 h 4810125"/>
              <a:gd name="connsiteX57" fmla="*/ 1937320 w 4437063"/>
              <a:gd name="connsiteY57" fmla="*/ 2146343 h 4810125"/>
              <a:gd name="connsiteX58" fmla="*/ 1953594 w 4437063"/>
              <a:gd name="connsiteY58" fmla="*/ 2175310 h 4810125"/>
              <a:gd name="connsiteX59" fmla="*/ 1971454 w 4437063"/>
              <a:gd name="connsiteY59" fmla="*/ 2200705 h 4810125"/>
              <a:gd name="connsiteX60" fmla="*/ 1989315 w 4437063"/>
              <a:gd name="connsiteY60" fmla="*/ 2222927 h 4810125"/>
              <a:gd name="connsiteX61" fmla="*/ 2007970 w 4437063"/>
              <a:gd name="connsiteY61" fmla="*/ 2241974 h 4810125"/>
              <a:gd name="connsiteX62" fmla="*/ 2026228 w 4437063"/>
              <a:gd name="connsiteY62" fmla="*/ 2257449 h 4810125"/>
              <a:gd name="connsiteX63" fmla="*/ 2045280 w 4437063"/>
              <a:gd name="connsiteY63" fmla="*/ 2269750 h 4810125"/>
              <a:gd name="connsiteX64" fmla="*/ 2063935 w 4437063"/>
              <a:gd name="connsiteY64" fmla="*/ 2278480 h 4810125"/>
              <a:gd name="connsiteX65" fmla="*/ 2082589 w 4437063"/>
              <a:gd name="connsiteY65" fmla="*/ 2283639 h 4810125"/>
              <a:gd name="connsiteX66" fmla="*/ 2100847 w 4437063"/>
              <a:gd name="connsiteY66" fmla="*/ 2285623 h 4810125"/>
              <a:gd name="connsiteX67" fmla="*/ 2117915 w 4437063"/>
              <a:gd name="connsiteY67" fmla="*/ 2284035 h 4810125"/>
              <a:gd name="connsiteX68" fmla="*/ 2134982 w 4437063"/>
              <a:gd name="connsiteY68" fmla="*/ 2278877 h 4810125"/>
              <a:gd name="connsiteX69" fmla="*/ 2150461 w 4437063"/>
              <a:gd name="connsiteY69" fmla="*/ 2270147 h 4810125"/>
              <a:gd name="connsiteX70" fmla="*/ 2165147 w 4437063"/>
              <a:gd name="connsiteY70" fmla="*/ 2258640 h 4810125"/>
              <a:gd name="connsiteX71" fmla="*/ 2171894 w 4437063"/>
              <a:gd name="connsiteY71" fmla="*/ 2250703 h 4810125"/>
              <a:gd name="connsiteX72" fmla="*/ 2195709 w 4437063"/>
              <a:gd name="connsiteY72" fmla="*/ 2221340 h 4810125"/>
              <a:gd name="connsiteX73" fmla="*/ 2227462 w 4437063"/>
              <a:gd name="connsiteY73" fmla="*/ 2170548 h 4810125"/>
              <a:gd name="connsiteX74" fmla="*/ 2260009 w 4437063"/>
              <a:gd name="connsiteY74" fmla="*/ 2089599 h 4810125"/>
              <a:gd name="connsiteX75" fmla="*/ 2286602 w 4437063"/>
              <a:gd name="connsiteY75" fmla="*/ 2008650 h 4810125"/>
              <a:gd name="connsiteX76" fmla="*/ 2305256 w 4437063"/>
              <a:gd name="connsiteY76" fmla="*/ 1951509 h 4810125"/>
              <a:gd name="connsiteX77" fmla="*/ 2330262 w 4437063"/>
              <a:gd name="connsiteY77" fmla="*/ 1866195 h 4810125"/>
              <a:gd name="connsiteX78" fmla="*/ 2352489 w 4437063"/>
              <a:gd name="connsiteY78" fmla="*/ 1790404 h 4810125"/>
              <a:gd name="connsiteX79" fmla="*/ 2385829 w 4437063"/>
              <a:gd name="connsiteY79" fmla="*/ 1696757 h 4810125"/>
              <a:gd name="connsiteX80" fmla="*/ 2412819 w 4437063"/>
              <a:gd name="connsiteY80" fmla="*/ 1632077 h 4810125"/>
              <a:gd name="connsiteX81" fmla="*/ 2440603 w 4437063"/>
              <a:gd name="connsiteY81" fmla="*/ 1566207 h 4810125"/>
              <a:gd name="connsiteX82" fmla="*/ 2475531 w 4437063"/>
              <a:gd name="connsiteY82" fmla="*/ 1492797 h 4810125"/>
              <a:gd name="connsiteX83" fmla="*/ 2497361 w 4437063"/>
              <a:gd name="connsiteY83" fmla="*/ 1453116 h 4810125"/>
              <a:gd name="connsiteX84" fmla="*/ 2519191 w 4437063"/>
              <a:gd name="connsiteY84" fmla="*/ 1418991 h 4810125"/>
              <a:gd name="connsiteX85" fmla="*/ 2542212 w 4437063"/>
              <a:gd name="connsiteY85" fmla="*/ 1388833 h 4810125"/>
              <a:gd name="connsiteX86" fmla="*/ 2581506 w 4437063"/>
              <a:gd name="connsiteY86" fmla="*/ 1344390 h 4810125"/>
              <a:gd name="connsiteX87" fmla="*/ 2613656 w 4437063"/>
              <a:gd name="connsiteY87" fmla="*/ 1312646 h 4810125"/>
              <a:gd name="connsiteX88" fmla="*/ 2635883 w 4437063"/>
              <a:gd name="connsiteY88" fmla="*/ 1291615 h 4810125"/>
              <a:gd name="connsiteX89" fmla="*/ 2682321 w 4437063"/>
              <a:gd name="connsiteY89" fmla="*/ 1254712 h 4810125"/>
              <a:gd name="connsiteX90" fmla="*/ 2730744 w 4437063"/>
              <a:gd name="connsiteY90" fmla="*/ 1221776 h 4810125"/>
              <a:gd name="connsiteX91" fmla="*/ 2781152 w 4437063"/>
              <a:gd name="connsiteY91" fmla="*/ 1191619 h 4810125"/>
              <a:gd name="connsiteX92" fmla="*/ 2858550 w 4437063"/>
              <a:gd name="connsiteY92" fmla="*/ 1148763 h 4810125"/>
              <a:gd name="connsiteX93" fmla="*/ 2939520 w 4437063"/>
              <a:gd name="connsiteY93" fmla="*/ 1102337 h 4810125"/>
              <a:gd name="connsiteX94" fmla="*/ 2993896 w 4437063"/>
              <a:gd name="connsiteY94" fmla="*/ 1066624 h 4810125"/>
              <a:gd name="connsiteX95" fmla="*/ 3021680 w 4437063"/>
              <a:gd name="connsiteY95" fmla="*/ 1047180 h 4810125"/>
              <a:gd name="connsiteX96" fmla="*/ 3049067 w 4437063"/>
              <a:gd name="connsiteY96" fmla="*/ 1026546 h 4810125"/>
              <a:gd name="connsiteX97" fmla="*/ 3100665 w 4437063"/>
              <a:gd name="connsiteY97" fmla="*/ 984485 h 4810125"/>
              <a:gd name="connsiteX98" fmla="*/ 3147898 w 4437063"/>
              <a:gd name="connsiteY98" fmla="*/ 940438 h 4810125"/>
              <a:gd name="connsiteX99" fmla="*/ 3191161 w 4437063"/>
              <a:gd name="connsiteY99" fmla="*/ 894012 h 4810125"/>
              <a:gd name="connsiteX100" fmla="*/ 3230455 w 4437063"/>
              <a:gd name="connsiteY100" fmla="*/ 846791 h 4810125"/>
              <a:gd name="connsiteX101" fmla="*/ 3266177 w 4437063"/>
              <a:gd name="connsiteY101" fmla="*/ 798381 h 4810125"/>
              <a:gd name="connsiteX102" fmla="*/ 3297930 w 4437063"/>
              <a:gd name="connsiteY102" fmla="*/ 748383 h 4810125"/>
              <a:gd name="connsiteX103" fmla="*/ 3325714 w 4437063"/>
              <a:gd name="connsiteY103" fmla="*/ 697591 h 4810125"/>
              <a:gd name="connsiteX104" fmla="*/ 3337621 w 4437063"/>
              <a:gd name="connsiteY104" fmla="*/ 671799 h 4810125"/>
              <a:gd name="connsiteX105" fmla="*/ 3343971 w 4437063"/>
              <a:gd name="connsiteY105" fmla="*/ 658307 h 4810125"/>
              <a:gd name="connsiteX106" fmla="*/ 3354291 w 4437063"/>
              <a:gd name="connsiteY106" fmla="*/ 628943 h 4810125"/>
              <a:gd name="connsiteX107" fmla="*/ 3366992 w 4437063"/>
              <a:gd name="connsiteY107" fmla="*/ 579739 h 4810125"/>
              <a:gd name="connsiteX108" fmla="*/ 3379693 w 4437063"/>
              <a:gd name="connsiteY108" fmla="*/ 506726 h 4810125"/>
              <a:gd name="connsiteX109" fmla="*/ 3388029 w 4437063"/>
              <a:gd name="connsiteY109" fmla="*/ 431729 h 4810125"/>
              <a:gd name="connsiteX110" fmla="*/ 3394379 w 4437063"/>
              <a:gd name="connsiteY110" fmla="*/ 326177 h 4810125"/>
              <a:gd name="connsiteX111" fmla="*/ 3395173 w 4437063"/>
              <a:gd name="connsiteY111" fmla="*/ 231737 h 4810125"/>
              <a:gd name="connsiteX112" fmla="*/ 3395173 w 4437063"/>
              <a:gd name="connsiteY112" fmla="*/ 221816 h 4810125"/>
              <a:gd name="connsiteX113" fmla="*/ 3396364 w 4437063"/>
              <a:gd name="connsiteY113" fmla="*/ 230943 h 4810125"/>
              <a:gd name="connsiteX114" fmla="*/ 3403905 w 4437063"/>
              <a:gd name="connsiteY114" fmla="*/ 321019 h 4810125"/>
              <a:gd name="connsiteX115" fmla="*/ 3407080 w 4437063"/>
              <a:gd name="connsiteY115" fmla="*/ 423396 h 4810125"/>
              <a:gd name="connsiteX116" fmla="*/ 3405493 w 4437063"/>
              <a:gd name="connsiteY116" fmla="*/ 497599 h 4810125"/>
              <a:gd name="connsiteX117" fmla="*/ 3399539 w 4437063"/>
              <a:gd name="connsiteY117" fmla="*/ 571009 h 4810125"/>
              <a:gd name="connsiteX118" fmla="*/ 3390013 w 4437063"/>
              <a:gd name="connsiteY118" fmla="*/ 622594 h 4810125"/>
              <a:gd name="connsiteX119" fmla="*/ 3382075 w 4437063"/>
              <a:gd name="connsiteY119" fmla="*/ 653942 h 4810125"/>
              <a:gd name="connsiteX120" fmla="*/ 3377312 w 4437063"/>
              <a:gd name="connsiteY120" fmla="*/ 668624 h 4810125"/>
              <a:gd name="connsiteX121" fmla="*/ 3366992 w 4437063"/>
              <a:gd name="connsiteY121" fmla="*/ 697194 h 4810125"/>
              <a:gd name="connsiteX122" fmla="*/ 3344765 w 4437063"/>
              <a:gd name="connsiteY122" fmla="*/ 749970 h 4810125"/>
              <a:gd name="connsiteX123" fmla="*/ 3320157 w 4437063"/>
              <a:gd name="connsiteY123" fmla="*/ 800365 h 4810125"/>
              <a:gd name="connsiteX124" fmla="*/ 3292770 w 4437063"/>
              <a:gd name="connsiteY124" fmla="*/ 848379 h 4810125"/>
              <a:gd name="connsiteX125" fmla="*/ 3263002 w 4437063"/>
              <a:gd name="connsiteY125" fmla="*/ 894012 h 4810125"/>
              <a:gd name="connsiteX126" fmla="*/ 3230058 w 4437063"/>
              <a:gd name="connsiteY126" fmla="*/ 939248 h 4810125"/>
              <a:gd name="connsiteX127" fmla="*/ 3193542 w 4437063"/>
              <a:gd name="connsiteY127" fmla="*/ 984088 h 4810125"/>
              <a:gd name="connsiteX128" fmla="*/ 3153454 w 4437063"/>
              <a:gd name="connsiteY128" fmla="*/ 1028927 h 4810125"/>
              <a:gd name="connsiteX129" fmla="*/ 3131227 w 4437063"/>
              <a:gd name="connsiteY129" fmla="*/ 1051942 h 4810125"/>
              <a:gd name="connsiteX130" fmla="*/ 3109397 w 4437063"/>
              <a:gd name="connsiteY130" fmla="*/ 1074163 h 4810125"/>
              <a:gd name="connsiteX131" fmla="*/ 3062959 w 4437063"/>
              <a:gd name="connsiteY131" fmla="*/ 1113051 h 4810125"/>
              <a:gd name="connsiteX132" fmla="*/ 3014933 w 4437063"/>
              <a:gd name="connsiteY132" fmla="*/ 1147176 h 4810125"/>
              <a:gd name="connsiteX133" fmla="*/ 2964128 w 4437063"/>
              <a:gd name="connsiteY133" fmla="*/ 1178921 h 4810125"/>
              <a:gd name="connsiteX134" fmla="*/ 2882761 w 4437063"/>
              <a:gd name="connsiteY134" fmla="*/ 1226935 h 4810125"/>
              <a:gd name="connsiteX135" fmla="*/ 2793456 w 4437063"/>
              <a:gd name="connsiteY135" fmla="*/ 1283679 h 4810125"/>
              <a:gd name="connsiteX136" fmla="*/ 2729554 w 4437063"/>
              <a:gd name="connsiteY136" fmla="*/ 1329709 h 4810125"/>
              <a:gd name="connsiteX137" fmla="*/ 2695816 w 4437063"/>
              <a:gd name="connsiteY137" fmla="*/ 1356295 h 4810125"/>
              <a:gd name="connsiteX138" fmla="*/ 2679146 w 4437063"/>
              <a:gd name="connsiteY138" fmla="*/ 1370580 h 4810125"/>
              <a:gd name="connsiteX139" fmla="*/ 2646599 w 4437063"/>
              <a:gd name="connsiteY139" fmla="*/ 1404706 h 4810125"/>
              <a:gd name="connsiteX140" fmla="*/ 2616434 w 4437063"/>
              <a:gd name="connsiteY140" fmla="*/ 1443990 h 4810125"/>
              <a:gd name="connsiteX141" fmla="*/ 2588650 w 4437063"/>
              <a:gd name="connsiteY141" fmla="*/ 1486845 h 4810125"/>
              <a:gd name="connsiteX142" fmla="*/ 2562454 w 4437063"/>
              <a:gd name="connsiteY142" fmla="*/ 1533272 h 4810125"/>
              <a:gd name="connsiteX143" fmla="*/ 2538243 w 4437063"/>
              <a:gd name="connsiteY143" fmla="*/ 1582079 h 4810125"/>
              <a:gd name="connsiteX144" fmla="*/ 2505299 w 4437063"/>
              <a:gd name="connsiteY144" fmla="*/ 1656283 h 4810125"/>
              <a:gd name="connsiteX145" fmla="*/ 2469974 w 4437063"/>
              <a:gd name="connsiteY145" fmla="*/ 1752311 h 4810125"/>
              <a:gd name="connsiteX146" fmla="*/ 2442587 w 4437063"/>
              <a:gd name="connsiteY146" fmla="*/ 1837228 h 4810125"/>
              <a:gd name="connsiteX147" fmla="*/ 2417185 w 4437063"/>
              <a:gd name="connsiteY147" fmla="*/ 1928891 h 4810125"/>
              <a:gd name="connsiteX148" fmla="*/ 2414407 w 4437063"/>
              <a:gd name="connsiteY148" fmla="*/ 1942779 h 4810125"/>
              <a:gd name="connsiteX149" fmla="*/ 2409247 w 4437063"/>
              <a:gd name="connsiteY149" fmla="*/ 1973730 h 4810125"/>
              <a:gd name="connsiteX150" fmla="*/ 2396546 w 4437063"/>
              <a:gd name="connsiteY150" fmla="*/ 2032061 h 4810125"/>
              <a:gd name="connsiteX151" fmla="*/ 2380669 w 4437063"/>
              <a:gd name="connsiteY151" fmla="*/ 2087218 h 4810125"/>
              <a:gd name="connsiteX152" fmla="*/ 2361618 w 4437063"/>
              <a:gd name="connsiteY152" fmla="*/ 2139597 h 4810125"/>
              <a:gd name="connsiteX153" fmla="*/ 2338994 w 4437063"/>
              <a:gd name="connsiteY153" fmla="*/ 2191182 h 4810125"/>
              <a:gd name="connsiteX154" fmla="*/ 2313195 w 4437063"/>
              <a:gd name="connsiteY154" fmla="*/ 2241974 h 4810125"/>
              <a:gd name="connsiteX155" fmla="*/ 2269534 w 4437063"/>
              <a:gd name="connsiteY155" fmla="*/ 2319352 h 4810125"/>
              <a:gd name="connsiteX156" fmla="*/ 2235797 w 4437063"/>
              <a:gd name="connsiteY156" fmla="*/ 2373714 h 4810125"/>
              <a:gd name="connsiteX157" fmla="*/ 2219127 w 4437063"/>
              <a:gd name="connsiteY157" fmla="*/ 2400301 h 4810125"/>
              <a:gd name="connsiteX158" fmla="*/ 2195709 w 4437063"/>
              <a:gd name="connsiteY158" fmla="*/ 2450299 h 4810125"/>
              <a:gd name="connsiteX159" fmla="*/ 2181817 w 4437063"/>
              <a:gd name="connsiteY159" fmla="*/ 2493551 h 4810125"/>
              <a:gd name="connsiteX160" fmla="*/ 2174673 w 4437063"/>
              <a:gd name="connsiteY160" fmla="*/ 2531248 h 4810125"/>
              <a:gd name="connsiteX161" fmla="*/ 2173482 w 4437063"/>
              <a:gd name="connsiteY161" fmla="*/ 2561405 h 4810125"/>
              <a:gd name="connsiteX162" fmla="*/ 2175070 w 4437063"/>
              <a:gd name="connsiteY162" fmla="*/ 2584420 h 4810125"/>
              <a:gd name="connsiteX163" fmla="*/ 2180230 w 4437063"/>
              <a:gd name="connsiteY163" fmla="*/ 2606642 h 4810125"/>
              <a:gd name="connsiteX164" fmla="*/ 2181817 w 4437063"/>
              <a:gd name="connsiteY164" fmla="*/ 2609419 h 4810125"/>
              <a:gd name="connsiteX165" fmla="*/ 2201266 w 4437063"/>
              <a:gd name="connsiteY165" fmla="*/ 2585611 h 4810125"/>
              <a:gd name="connsiteX166" fmla="*/ 2314385 w 4437063"/>
              <a:gd name="connsiteY166" fmla="*/ 2441172 h 4810125"/>
              <a:gd name="connsiteX167" fmla="*/ 2401706 w 4437063"/>
              <a:gd name="connsiteY167" fmla="*/ 2320542 h 4810125"/>
              <a:gd name="connsiteX168" fmla="*/ 2442190 w 4437063"/>
              <a:gd name="connsiteY168" fmla="*/ 2260624 h 4810125"/>
              <a:gd name="connsiteX169" fmla="*/ 2472356 w 4437063"/>
              <a:gd name="connsiteY169" fmla="*/ 2212610 h 4810125"/>
              <a:gd name="connsiteX170" fmla="*/ 2516016 w 4437063"/>
              <a:gd name="connsiteY170" fmla="*/ 2137613 h 4810125"/>
              <a:gd name="connsiteX171" fmla="*/ 2562454 w 4437063"/>
              <a:gd name="connsiteY171" fmla="*/ 2045156 h 4810125"/>
              <a:gd name="connsiteX172" fmla="*/ 2594207 w 4437063"/>
              <a:gd name="connsiteY172" fmla="*/ 1975714 h 4810125"/>
              <a:gd name="connsiteX173" fmla="*/ 2606115 w 4437063"/>
              <a:gd name="connsiteY173" fmla="*/ 1951509 h 4810125"/>
              <a:gd name="connsiteX174" fmla="*/ 2631914 w 4437063"/>
              <a:gd name="connsiteY174" fmla="*/ 1905082 h 4810125"/>
              <a:gd name="connsiteX175" fmla="*/ 2659697 w 4437063"/>
              <a:gd name="connsiteY175" fmla="*/ 1861433 h 4810125"/>
              <a:gd name="connsiteX176" fmla="*/ 2689466 w 4437063"/>
              <a:gd name="connsiteY176" fmla="*/ 1820165 h 4810125"/>
              <a:gd name="connsiteX177" fmla="*/ 2720425 w 4437063"/>
              <a:gd name="connsiteY177" fmla="*/ 1783262 h 4810125"/>
              <a:gd name="connsiteX178" fmla="*/ 2750987 w 4437063"/>
              <a:gd name="connsiteY178" fmla="*/ 1750327 h 4810125"/>
              <a:gd name="connsiteX179" fmla="*/ 2781549 w 4437063"/>
              <a:gd name="connsiteY179" fmla="*/ 1722153 h 4810125"/>
              <a:gd name="connsiteX180" fmla="*/ 2811317 w 4437063"/>
              <a:gd name="connsiteY180" fmla="*/ 1699535 h 4810125"/>
              <a:gd name="connsiteX181" fmla="*/ 2825209 w 4437063"/>
              <a:gd name="connsiteY181" fmla="*/ 1690805 h 4810125"/>
              <a:gd name="connsiteX182" fmla="*/ 2840292 w 4437063"/>
              <a:gd name="connsiteY182" fmla="*/ 1682869 h 4810125"/>
              <a:gd name="connsiteX183" fmla="*/ 2881968 w 4437063"/>
              <a:gd name="connsiteY183" fmla="*/ 1670568 h 4810125"/>
              <a:gd name="connsiteX184" fmla="*/ 2934757 w 4437063"/>
              <a:gd name="connsiteY184" fmla="*/ 1662235 h 4810125"/>
              <a:gd name="connsiteX185" fmla="*/ 2995087 w 4437063"/>
              <a:gd name="connsiteY185" fmla="*/ 1656680 h 4810125"/>
              <a:gd name="connsiteX186" fmla="*/ 3161393 w 4437063"/>
              <a:gd name="connsiteY186" fmla="*/ 1651521 h 4810125"/>
              <a:gd name="connsiteX187" fmla="*/ 3277291 w 4437063"/>
              <a:gd name="connsiteY187" fmla="*/ 1651521 h 4810125"/>
              <a:gd name="connsiteX188" fmla="*/ 3375724 w 4437063"/>
              <a:gd name="connsiteY188" fmla="*/ 1651124 h 4810125"/>
              <a:gd name="connsiteX189" fmla="*/ 3522184 w 4437063"/>
              <a:gd name="connsiteY189" fmla="*/ 1646363 h 4810125"/>
              <a:gd name="connsiteX190" fmla="*/ 3641257 w 4437063"/>
              <a:gd name="connsiteY190" fmla="*/ 1633665 h 4810125"/>
              <a:gd name="connsiteX191" fmla="*/ 3714686 w 4437063"/>
              <a:gd name="connsiteY191" fmla="*/ 1621760 h 4810125"/>
              <a:gd name="connsiteX192" fmla="*/ 3727784 w 4437063"/>
              <a:gd name="connsiteY192" fmla="*/ 1619776 h 4810125"/>
              <a:gd name="connsiteX193" fmla="*/ 3754774 w 4437063"/>
              <a:gd name="connsiteY193" fmla="*/ 1611840 h 4810125"/>
              <a:gd name="connsiteX194" fmla="*/ 3800022 w 4437063"/>
              <a:gd name="connsiteY194" fmla="*/ 1594380 h 4810125"/>
              <a:gd name="connsiteX195" fmla="*/ 3865909 w 4437063"/>
              <a:gd name="connsiteY195" fmla="*/ 1559461 h 4810125"/>
              <a:gd name="connsiteX196" fmla="*/ 3934971 w 4437063"/>
              <a:gd name="connsiteY196" fmla="*/ 1512241 h 4810125"/>
              <a:gd name="connsiteX197" fmla="*/ 3969899 w 4437063"/>
              <a:gd name="connsiteY197" fmla="*/ 1484464 h 4810125"/>
              <a:gd name="connsiteX198" fmla="*/ 3991333 w 4437063"/>
              <a:gd name="connsiteY198" fmla="*/ 1465814 h 4810125"/>
              <a:gd name="connsiteX199" fmla="*/ 4034199 w 4437063"/>
              <a:gd name="connsiteY199" fmla="*/ 1424149 h 4810125"/>
              <a:gd name="connsiteX200" fmla="*/ 4095323 w 4437063"/>
              <a:gd name="connsiteY200" fmla="*/ 1356692 h 4810125"/>
              <a:gd name="connsiteX201" fmla="*/ 4169149 w 4437063"/>
              <a:gd name="connsiteY201" fmla="*/ 1266219 h 4810125"/>
              <a:gd name="connsiteX202" fmla="*/ 4231067 w 4437063"/>
              <a:gd name="connsiteY202" fmla="*/ 1189238 h 4810125"/>
              <a:gd name="connsiteX203" fmla="*/ 4256469 w 4437063"/>
              <a:gd name="connsiteY203" fmla="*/ 1161858 h 4810125"/>
              <a:gd name="connsiteX204" fmla="*/ 4268773 w 4437063"/>
              <a:gd name="connsiteY204" fmla="*/ 1150747 h 4810125"/>
              <a:gd name="connsiteX205" fmla="*/ 4296953 w 4437063"/>
              <a:gd name="connsiteY205" fmla="*/ 1130510 h 4810125"/>
              <a:gd name="connsiteX206" fmla="*/ 4327119 w 4437063"/>
              <a:gd name="connsiteY206" fmla="*/ 1115035 h 4810125"/>
              <a:gd name="connsiteX207" fmla="*/ 4356887 w 4437063"/>
              <a:gd name="connsiteY207" fmla="*/ 1102733 h 4810125"/>
              <a:gd name="connsiteX208" fmla="*/ 4421981 w 4437063"/>
              <a:gd name="connsiteY208" fmla="*/ 1083687 h 4810125"/>
              <a:gd name="connsiteX209" fmla="*/ 4429592 w 4437063"/>
              <a:gd name="connsiteY209" fmla="*/ 1082685 h 4810125"/>
              <a:gd name="connsiteX210" fmla="*/ 4392609 w 4437063"/>
              <a:gd name="connsiteY210" fmla="*/ 1094004 h 4810125"/>
              <a:gd name="connsiteX211" fmla="*/ 4355299 w 4437063"/>
              <a:gd name="connsiteY211" fmla="*/ 1112257 h 4810125"/>
              <a:gd name="connsiteX212" fmla="*/ 4333469 w 4437063"/>
              <a:gd name="connsiteY212" fmla="*/ 1126145 h 4810125"/>
              <a:gd name="connsiteX213" fmla="*/ 4322356 w 4437063"/>
              <a:gd name="connsiteY213" fmla="*/ 1134081 h 4810125"/>
              <a:gd name="connsiteX214" fmla="*/ 4297747 w 4437063"/>
              <a:gd name="connsiteY214" fmla="*/ 1157890 h 4810125"/>
              <a:gd name="connsiteX215" fmla="*/ 4256469 w 4437063"/>
              <a:gd name="connsiteY215" fmla="*/ 1206698 h 4810125"/>
              <a:gd name="connsiteX216" fmla="*/ 4199314 w 4437063"/>
              <a:gd name="connsiteY216" fmla="*/ 1287250 h 4810125"/>
              <a:gd name="connsiteX217" fmla="*/ 4145334 w 4437063"/>
              <a:gd name="connsiteY217" fmla="*/ 1372167 h 4810125"/>
              <a:gd name="connsiteX218" fmla="*/ 4122313 w 4437063"/>
              <a:gd name="connsiteY218" fmla="*/ 1411054 h 4810125"/>
              <a:gd name="connsiteX219" fmla="*/ 4100086 w 4437063"/>
              <a:gd name="connsiteY219" fmla="*/ 1446371 h 4810125"/>
              <a:gd name="connsiteX220" fmla="*/ 4054838 w 4437063"/>
              <a:gd name="connsiteY220" fmla="*/ 1508273 h 4810125"/>
              <a:gd name="connsiteX221" fmla="*/ 4008400 w 4437063"/>
              <a:gd name="connsiteY221" fmla="*/ 1559461 h 4810125"/>
              <a:gd name="connsiteX222" fmla="*/ 3959580 w 4437063"/>
              <a:gd name="connsiteY222" fmla="*/ 1604698 h 4810125"/>
              <a:gd name="connsiteX223" fmla="*/ 3933781 w 4437063"/>
              <a:gd name="connsiteY223" fmla="*/ 1625332 h 4810125"/>
              <a:gd name="connsiteX224" fmla="*/ 3919889 w 4437063"/>
              <a:gd name="connsiteY224" fmla="*/ 1635649 h 4810125"/>
              <a:gd name="connsiteX225" fmla="*/ 3882976 w 4437063"/>
              <a:gd name="connsiteY225" fmla="*/ 1657076 h 4810125"/>
              <a:gd name="connsiteX226" fmla="*/ 3834950 w 4437063"/>
              <a:gd name="connsiteY226" fmla="*/ 1679298 h 4810125"/>
              <a:gd name="connsiteX227" fmla="*/ 3775810 w 4437063"/>
              <a:gd name="connsiteY227" fmla="*/ 1701122 h 4810125"/>
              <a:gd name="connsiteX228" fmla="*/ 3705954 w 4437063"/>
              <a:gd name="connsiteY228" fmla="*/ 1720963 h 4810125"/>
              <a:gd name="connsiteX229" fmla="*/ 3626175 w 4437063"/>
              <a:gd name="connsiteY229" fmla="*/ 1738819 h 4810125"/>
              <a:gd name="connsiteX230" fmla="*/ 3535679 w 4437063"/>
              <a:gd name="connsiteY230" fmla="*/ 1752707 h 4810125"/>
              <a:gd name="connsiteX231" fmla="*/ 3434864 w 4437063"/>
              <a:gd name="connsiteY231" fmla="*/ 1762231 h 4810125"/>
              <a:gd name="connsiteX232" fmla="*/ 3380487 w 4437063"/>
              <a:gd name="connsiteY232" fmla="*/ 1764215 h 4810125"/>
              <a:gd name="connsiteX233" fmla="*/ 3278084 w 4437063"/>
              <a:gd name="connsiteY233" fmla="*/ 1766596 h 4810125"/>
              <a:gd name="connsiteX234" fmla="*/ 3137975 w 4437063"/>
              <a:gd name="connsiteY234" fmla="*/ 1765802 h 4810125"/>
              <a:gd name="connsiteX235" fmla="*/ 3064546 w 4437063"/>
              <a:gd name="connsiteY235" fmla="*/ 1767786 h 4810125"/>
              <a:gd name="connsiteX236" fmla="*/ 3020886 w 4437063"/>
              <a:gd name="connsiteY236" fmla="*/ 1773342 h 4810125"/>
              <a:gd name="connsiteX237" fmla="*/ 2976432 w 4437063"/>
              <a:gd name="connsiteY237" fmla="*/ 1784452 h 4810125"/>
              <a:gd name="connsiteX238" fmla="*/ 2927612 w 4437063"/>
              <a:gd name="connsiteY238" fmla="*/ 1801118 h 4810125"/>
              <a:gd name="connsiteX239" fmla="*/ 2898638 w 4437063"/>
              <a:gd name="connsiteY239" fmla="*/ 1813419 h 4810125"/>
              <a:gd name="connsiteX240" fmla="*/ 2884349 w 4437063"/>
              <a:gd name="connsiteY240" fmla="*/ 1820165 h 4810125"/>
              <a:gd name="connsiteX241" fmla="*/ 2856565 w 4437063"/>
              <a:gd name="connsiteY241" fmla="*/ 1837625 h 4810125"/>
              <a:gd name="connsiteX242" fmla="*/ 2830766 w 4437063"/>
              <a:gd name="connsiteY242" fmla="*/ 1858656 h 4810125"/>
              <a:gd name="connsiteX243" fmla="*/ 2806554 w 4437063"/>
              <a:gd name="connsiteY243" fmla="*/ 1884051 h 4810125"/>
              <a:gd name="connsiteX244" fmla="*/ 2773214 w 4437063"/>
              <a:gd name="connsiteY244" fmla="*/ 1926113 h 4810125"/>
              <a:gd name="connsiteX245" fmla="*/ 2732729 w 4437063"/>
              <a:gd name="connsiteY245" fmla="*/ 1991984 h 4810125"/>
              <a:gd name="connsiteX246" fmla="*/ 2678749 w 4437063"/>
              <a:gd name="connsiteY246" fmla="*/ 2099916 h 4810125"/>
              <a:gd name="connsiteX247" fmla="*/ 2628738 w 4437063"/>
              <a:gd name="connsiteY247" fmla="*/ 2210229 h 4810125"/>
              <a:gd name="connsiteX248" fmla="*/ 2596192 w 4437063"/>
              <a:gd name="connsiteY248" fmla="*/ 2278480 h 4810125"/>
              <a:gd name="connsiteX249" fmla="*/ 2579522 w 4437063"/>
              <a:gd name="connsiteY249" fmla="*/ 2309828 h 4810125"/>
              <a:gd name="connsiteX250" fmla="*/ 2532686 w 4437063"/>
              <a:gd name="connsiteY250" fmla="*/ 2393158 h 4810125"/>
              <a:gd name="connsiteX251" fmla="*/ 2461639 w 4437063"/>
              <a:gd name="connsiteY251" fmla="*/ 2515772 h 4810125"/>
              <a:gd name="connsiteX252" fmla="*/ 2401706 w 4437063"/>
              <a:gd name="connsiteY252" fmla="*/ 2610213 h 4810125"/>
              <a:gd name="connsiteX253" fmla="*/ 2335025 w 4437063"/>
              <a:gd name="connsiteY253" fmla="*/ 2709019 h 4810125"/>
              <a:gd name="connsiteX254" fmla="*/ 2291364 w 4437063"/>
              <a:gd name="connsiteY254" fmla="*/ 2771318 h 4810125"/>
              <a:gd name="connsiteX255" fmla="*/ 2312004 w 4437063"/>
              <a:gd name="connsiteY255" fmla="*/ 2766953 h 4810125"/>
              <a:gd name="connsiteX256" fmla="*/ 2447747 w 4437063"/>
              <a:gd name="connsiteY256" fmla="*/ 2726082 h 4810125"/>
              <a:gd name="connsiteX257" fmla="*/ 2540227 w 4437063"/>
              <a:gd name="connsiteY257" fmla="*/ 2690369 h 4810125"/>
              <a:gd name="connsiteX258" fmla="*/ 2607305 w 4437063"/>
              <a:gd name="connsiteY258" fmla="*/ 2660608 h 4810125"/>
              <a:gd name="connsiteX259" fmla="*/ 2641440 w 4437063"/>
              <a:gd name="connsiteY259" fmla="*/ 2643545 h 4810125"/>
              <a:gd name="connsiteX260" fmla="*/ 2681131 w 4437063"/>
              <a:gd name="connsiteY260" fmla="*/ 2624101 h 4810125"/>
              <a:gd name="connsiteX261" fmla="*/ 2752178 w 4437063"/>
              <a:gd name="connsiteY261" fmla="*/ 2591563 h 4810125"/>
              <a:gd name="connsiteX262" fmla="*/ 2842673 w 4437063"/>
              <a:gd name="connsiteY262" fmla="*/ 2554263 h 4810125"/>
              <a:gd name="connsiteX263" fmla="*/ 2941107 w 4437063"/>
              <a:gd name="connsiteY263" fmla="*/ 2516566 h 4810125"/>
              <a:gd name="connsiteX264" fmla="*/ 3006201 w 4437063"/>
              <a:gd name="connsiteY264" fmla="*/ 2487996 h 4810125"/>
              <a:gd name="connsiteX265" fmla="*/ 3049067 w 4437063"/>
              <a:gd name="connsiteY265" fmla="*/ 2465377 h 4810125"/>
              <a:gd name="connsiteX266" fmla="*/ 3070500 w 4437063"/>
              <a:gd name="connsiteY266" fmla="*/ 2451886 h 4810125"/>
              <a:gd name="connsiteX267" fmla="*/ 3096696 w 4437063"/>
              <a:gd name="connsiteY267" fmla="*/ 2435220 h 4810125"/>
              <a:gd name="connsiteX268" fmla="*/ 3139563 w 4437063"/>
              <a:gd name="connsiteY268" fmla="*/ 2403872 h 4810125"/>
              <a:gd name="connsiteX269" fmla="*/ 3173697 w 4437063"/>
              <a:gd name="connsiteY269" fmla="*/ 2374905 h 4810125"/>
              <a:gd name="connsiteX270" fmla="*/ 3199893 w 4437063"/>
              <a:gd name="connsiteY270" fmla="*/ 2347922 h 4810125"/>
              <a:gd name="connsiteX271" fmla="*/ 3231249 w 4437063"/>
              <a:gd name="connsiteY271" fmla="*/ 2309431 h 4810125"/>
              <a:gd name="connsiteX272" fmla="*/ 3266574 w 4437063"/>
              <a:gd name="connsiteY272" fmla="*/ 2263005 h 4810125"/>
              <a:gd name="connsiteX273" fmla="*/ 3287213 w 4437063"/>
              <a:gd name="connsiteY273" fmla="*/ 2241180 h 4810125"/>
              <a:gd name="connsiteX274" fmla="*/ 3298724 w 4437063"/>
              <a:gd name="connsiteY274" fmla="*/ 2229673 h 4810125"/>
              <a:gd name="connsiteX275" fmla="*/ 3324920 w 4437063"/>
              <a:gd name="connsiteY275" fmla="*/ 2207054 h 4810125"/>
              <a:gd name="connsiteX276" fmla="*/ 3356276 w 4437063"/>
              <a:gd name="connsiteY276" fmla="*/ 2184833 h 4810125"/>
              <a:gd name="connsiteX277" fmla="*/ 3391998 w 4437063"/>
              <a:gd name="connsiteY277" fmla="*/ 2163802 h 4810125"/>
              <a:gd name="connsiteX278" fmla="*/ 3433276 w 4437063"/>
              <a:gd name="connsiteY278" fmla="*/ 2144755 h 4810125"/>
              <a:gd name="connsiteX279" fmla="*/ 3481303 w 4437063"/>
              <a:gd name="connsiteY279" fmla="*/ 2128883 h 4810125"/>
              <a:gd name="connsiteX280" fmla="*/ 3534489 w 4437063"/>
              <a:gd name="connsiteY280" fmla="*/ 2116582 h 4810125"/>
              <a:gd name="connsiteX281" fmla="*/ 3594819 w 4437063"/>
              <a:gd name="connsiteY281" fmla="*/ 2108249 h 4810125"/>
              <a:gd name="connsiteX282" fmla="*/ 3627763 w 4437063"/>
              <a:gd name="connsiteY282" fmla="*/ 2106662 h 4810125"/>
              <a:gd name="connsiteX283" fmla="*/ 3658722 w 4437063"/>
              <a:gd name="connsiteY283" fmla="*/ 2105868 h 4810125"/>
              <a:gd name="connsiteX284" fmla="*/ 3713098 w 4437063"/>
              <a:gd name="connsiteY284" fmla="*/ 2107852 h 4810125"/>
              <a:gd name="connsiteX285" fmla="*/ 3757949 w 4437063"/>
              <a:gd name="connsiteY285" fmla="*/ 2113011 h 4810125"/>
              <a:gd name="connsiteX286" fmla="*/ 3794068 w 4437063"/>
              <a:gd name="connsiteY286" fmla="*/ 2120550 h 4810125"/>
              <a:gd name="connsiteX287" fmla="*/ 3834156 w 4437063"/>
              <a:gd name="connsiteY287" fmla="*/ 2132851 h 4810125"/>
              <a:gd name="connsiteX288" fmla="*/ 3859955 w 4437063"/>
              <a:gd name="connsiteY288" fmla="*/ 2145946 h 4810125"/>
              <a:gd name="connsiteX289" fmla="*/ 3861940 w 4437063"/>
              <a:gd name="connsiteY289" fmla="*/ 2147533 h 4810125"/>
              <a:gd name="connsiteX290" fmla="*/ 3853208 w 4437063"/>
              <a:gd name="connsiteY290" fmla="*/ 2146343 h 4810125"/>
              <a:gd name="connsiteX291" fmla="*/ 3765490 w 4437063"/>
              <a:gd name="connsiteY291" fmla="*/ 2141184 h 4810125"/>
              <a:gd name="connsiteX292" fmla="*/ 3667454 w 4437063"/>
              <a:gd name="connsiteY292" fmla="*/ 2141184 h 4810125"/>
              <a:gd name="connsiteX293" fmla="*/ 3597597 w 4437063"/>
              <a:gd name="connsiteY293" fmla="*/ 2145946 h 4810125"/>
              <a:gd name="connsiteX294" fmla="*/ 3528932 w 4437063"/>
              <a:gd name="connsiteY294" fmla="*/ 2156263 h 4810125"/>
              <a:gd name="connsiteX295" fmla="*/ 3482096 w 4437063"/>
              <a:gd name="connsiteY295" fmla="*/ 2168564 h 4810125"/>
              <a:gd name="connsiteX296" fmla="*/ 3453916 w 4437063"/>
              <a:gd name="connsiteY296" fmla="*/ 2178881 h 4810125"/>
              <a:gd name="connsiteX297" fmla="*/ 3441215 w 4437063"/>
              <a:gd name="connsiteY297" fmla="*/ 2185627 h 4810125"/>
              <a:gd name="connsiteX298" fmla="*/ 3417003 w 4437063"/>
              <a:gd name="connsiteY298" fmla="*/ 2198325 h 4810125"/>
              <a:gd name="connsiteX299" fmla="*/ 3376121 w 4437063"/>
              <a:gd name="connsiteY299" fmla="*/ 2228482 h 4810125"/>
              <a:gd name="connsiteX300" fmla="*/ 3342781 w 4437063"/>
              <a:gd name="connsiteY300" fmla="*/ 2261417 h 4810125"/>
              <a:gd name="connsiteX301" fmla="*/ 3313806 w 4437063"/>
              <a:gd name="connsiteY301" fmla="*/ 2296337 h 4810125"/>
              <a:gd name="connsiteX302" fmla="*/ 3276894 w 4437063"/>
              <a:gd name="connsiteY302" fmla="*/ 2351096 h 4810125"/>
              <a:gd name="connsiteX303" fmla="*/ 3240775 w 4437063"/>
              <a:gd name="connsiteY303" fmla="*/ 2403872 h 4810125"/>
              <a:gd name="connsiteX304" fmla="*/ 3213785 w 4437063"/>
              <a:gd name="connsiteY304" fmla="*/ 2436807 h 4810125"/>
              <a:gd name="connsiteX305" fmla="*/ 3198702 w 4437063"/>
              <a:gd name="connsiteY305" fmla="*/ 2451886 h 4810125"/>
              <a:gd name="connsiteX306" fmla="*/ 3180047 w 4437063"/>
              <a:gd name="connsiteY306" fmla="*/ 2469346 h 4810125"/>
              <a:gd name="connsiteX307" fmla="*/ 3141150 w 4437063"/>
              <a:gd name="connsiteY307" fmla="*/ 2501090 h 4810125"/>
              <a:gd name="connsiteX308" fmla="*/ 3080026 w 4437063"/>
              <a:gd name="connsiteY308" fmla="*/ 2543946 h 4810125"/>
              <a:gd name="connsiteX309" fmla="*/ 2949839 w 4437063"/>
              <a:gd name="connsiteY309" fmla="*/ 2618943 h 4810125"/>
              <a:gd name="connsiteX310" fmla="*/ 2888932 w 4437063"/>
              <a:gd name="connsiteY310" fmla="*/ 2652474 h 4810125"/>
              <a:gd name="connsiteX311" fmla="*/ 2891235 w 4437063"/>
              <a:gd name="connsiteY311" fmla="*/ 2657078 h 4810125"/>
              <a:gd name="connsiteX312" fmla="*/ 2896791 w 4437063"/>
              <a:gd name="connsiteY312" fmla="*/ 2664619 h 4810125"/>
              <a:gd name="connsiteX313" fmla="*/ 2915047 w 4437063"/>
              <a:gd name="connsiteY313" fmla="*/ 2681685 h 4810125"/>
              <a:gd name="connsiteX314" fmla="*/ 2940447 w 4437063"/>
              <a:gd name="connsiteY314" fmla="*/ 2697957 h 4810125"/>
              <a:gd name="connsiteX315" fmla="*/ 2973388 w 4437063"/>
              <a:gd name="connsiteY315" fmla="*/ 2713435 h 4810125"/>
              <a:gd name="connsiteX316" fmla="*/ 2992438 w 4437063"/>
              <a:gd name="connsiteY316" fmla="*/ 2720182 h 4810125"/>
              <a:gd name="connsiteX317" fmla="*/ 3012678 w 4437063"/>
              <a:gd name="connsiteY317" fmla="*/ 2725738 h 4810125"/>
              <a:gd name="connsiteX318" fmla="*/ 3056731 w 4437063"/>
              <a:gd name="connsiteY318" fmla="*/ 2736057 h 4810125"/>
              <a:gd name="connsiteX319" fmla="*/ 3105150 w 4437063"/>
              <a:gd name="connsiteY319" fmla="*/ 2744391 h 4810125"/>
              <a:gd name="connsiteX320" fmla="*/ 3156347 w 4437063"/>
              <a:gd name="connsiteY320" fmla="*/ 2749550 h 4810125"/>
              <a:gd name="connsiteX321" fmla="*/ 3182938 w 4437063"/>
              <a:gd name="connsiteY321" fmla="*/ 2751535 h 4810125"/>
              <a:gd name="connsiteX322" fmla="*/ 3209528 w 4437063"/>
              <a:gd name="connsiteY322" fmla="*/ 2752725 h 4810125"/>
              <a:gd name="connsiteX323" fmla="*/ 3264694 w 4437063"/>
              <a:gd name="connsiteY323" fmla="*/ 2751535 h 4810125"/>
              <a:gd name="connsiteX324" fmla="*/ 3292872 w 4437063"/>
              <a:gd name="connsiteY324" fmla="*/ 2749154 h 4810125"/>
              <a:gd name="connsiteX325" fmla="*/ 3350022 w 4437063"/>
              <a:gd name="connsiteY325" fmla="*/ 2744788 h 4810125"/>
              <a:gd name="connsiteX326" fmla="*/ 3408363 w 4437063"/>
              <a:gd name="connsiteY326" fmla="*/ 2737644 h 4810125"/>
              <a:gd name="connsiteX327" fmla="*/ 3465910 w 4437063"/>
              <a:gd name="connsiteY327" fmla="*/ 2730897 h 4810125"/>
              <a:gd name="connsiteX328" fmla="*/ 3581003 w 4437063"/>
              <a:gd name="connsiteY328" fmla="*/ 2719388 h 4810125"/>
              <a:gd name="connsiteX329" fmla="*/ 3636566 w 4437063"/>
              <a:gd name="connsiteY329" fmla="*/ 2716610 h 4810125"/>
              <a:gd name="connsiteX330" fmla="*/ 3664347 w 4437063"/>
              <a:gd name="connsiteY330" fmla="*/ 2715419 h 4810125"/>
              <a:gd name="connsiteX331" fmla="*/ 3717528 w 4437063"/>
              <a:gd name="connsiteY331" fmla="*/ 2718594 h 4810125"/>
              <a:gd name="connsiteX332" fmla="*/ 3767931 w 4437063"/>
              <a:gd name="connsiteY332" fmla="*/ 2726928 h 4810125"/>
              <a:gd name="connsiteX333" fmla="*/ 3813572 w 4437063"/>
              <a:gd name="connsiteY333" fmla="*/ 2739628 h 4810125"/>
              <a:gd name="connsiteX334" fmla="*/ 3834210 w 4437063"/>
              <a:gd name="connsiteY334" fmla="*/ 2748360 h 4810125"/>
              <a:gd name="connsiteX335" fmla="*/ 3854053 w 4437063"/>
              <a:gd name="connsiteY335" fmla="*/ 2757885 h 4810125"/>
              <a:gd name="connsiteX336" fmla="*/ 3888581 w 4437063"/>
              <a:gd name="connsiteY336" fmla="*/ 2777729 h 4810125"/>
              <a:gd name="connsiteX337" fmla="*/ 3931047 w 4437063"/>
              <a:gd name="connsiteY337" fmla="*/ 2808685 h 4810125"/>
              <a:gd name="connsiteX338" fmla="*/ 3952081 w 4437063"/>
              <a:gd name="connsiteY338" fmla="*/ 2826147 h 4810125"/>
              <a:gd name="connsiteX339" fmla="*/ 3984228 w 4437063"/>
              <a:gd name="connsiteY339" fmla="*/ 2855516 h 4810125"/>
              <a:gd name="connsiteX340" fmla="*/ 3990975 w 4437063"/>
              <a:gd name="connsiteY340" fmla="*/ 2862263 h 4810125"/>
              <a:gd name="connsiteX341" fmla="*/ 3983831 w 4437063"/>
              <a:gd name="connsiteY341" fmla="*/ 2855913 h 4810125"/>
              <a:gd name="connsiteX342" fmla="*/ 3949700 w 4437063"/>
              <a:gd name="connsiteY342" fmla="*/ 2828132 h 4810125"/>
              <a:gd name="connsiteX343" fmla="*/ 3928269 w 4437063"/>
              <a:gd name="connsiteY343" fmla="*/ 2811860 h 4810125"/>
              <a:gd name="connsiteX344" fmla="*/ 3885010 w 4437063"/>
              <a:gd name="connsiteY344" fmla="*/ 2783682 h 4810125"/>
              <a:gd name="connsiteX345" fmla="*/ 3850085 w 4437063"/>
              <a:gd name="connsiteY345" fmla="*/ 2765425 h 4810125"/>
              <a:gd name="connsiteX346" fmla="*/ 3830638 w 4437063"/>
              <a:gd name="connsiteY346" fmla="*/ 2757885 h 4810125"/>
              <a:gd name="connsiteX347" fmla="*/ 3810000 w 4437063"/>
              <a:gd name="connsiteY347" fmla="*/ 2750741 h 4810125"/>
              <a:gd name="connsiteX348" fmla="*/ 3765153 w 4437063"/>
              <a:gd name="connsiteY348" fmla="*/ 2740422 h 4810125"/>
              <a:gd name="connsiteX349" fmla="*/ 3716338 w 4437063"/>
              <a:gd name="connsiteY349" fmla="*/ 2734469 h 4810125"/>
              <a:gd name="connsiteX350" fmla="*/ 3664347 w 4437063"/>
              <a:gd name="connsiteY350" fmla="*/ 2734469 h 4810125"/>
              <a:gd name="connsiteX351" fmla="*/ 3637756 w 4437063"/>
              <a:gd name="connsiteY351" fmla="*/ 2737247 h 4810125"/>
              <a:gd name="connsiteX352" fmla="*/ 3582988 w 4437063"/>
              <a:gd name="connsiteY352" fmla="*/ 2742407 h 4810125"/>
              <a:gd name="connsiteX353" fmla="*/ 3469878 w 4437063"/>
              <a:gd name="connsiteY353" fmla="*/ 2759869 h 4810125"/>
              <a:gd name="connsiteX354" fmla="*/ 3412331 w 4437063"/>
              <a:gd name="connsiteY354" fmla="*/ 2769791 h 4810125"/>
              <a:gd name="connsiteX355" fmla="*/ 3354785 w 4437063"/>
              <a:gd name="connsiteY355" fmla="*/ 2779316 h 4810125"/>
              <a:gd name="connsiteX356" fmla="*/ 3296444 w 4437063"/>
              <a:gd name="connsiteY356" fmla="*/ 2786460 h 4810125"/>
              <a:gd name="connsiteX357" fmla="*/ 3267869 w 4437063"/>
              <a:gd name="connsiteY357" fmla="*/ 2790825 h 4810125"/>
              <a:gd name="connsiteX358" fmla="*/ 3210322 w 4437063"/>
              <a:gd name="connsiteY358" fmla="*/ 2795191 h 4810125"/>
              <a:gd name="connsiteX359" fmla="*/ 3181747 w 4437063"/>
              <a:gd name="connsiteY359" fmla="*/ 2794794 h 4810125"/>
              <a:gd name="connsiteX360" fmla="*/ 3153966 w 4437063"/>
              <a:gd name="connsiteY360" fmla="*/ 2794794 h 4810125"/>
              <a:gd name="connsiteX361" fmla="*/ 3099991 w 4437063"/>
              <a:gd name="connsiteY361" fmla="*/ 2791619 h 4810125"/>
              <a:gd name="connsiteX362" fmla="*/ 3048794 w 4437063"/>
              <a:gd name="connsiteY362" fmla="*/ 2786063 h 4810125"/>
              <a:gd name="connsiteX363" fmla="*/ 3000375 w 4437063"/>
              <a:gd name="connsiteY363" fmla="*/ 2777332 h 4810125"/>
              <a:gd name="connsiteX364" fmla="*/ 2977753 w 4437063"/>
              <a:gd name="connsiteY364" fmla="*/ 2771775 h 4810125"/>
              <a:gd name="connsiteX365" fmla="*/ 2955528 w 4437063"/>
              <a:gd name="connsiteY365" fmla="*/ 2765425 h 4810125"/>
              <a:gd name="connsiteX366" fmla="*/ 2915047 w 4437063"/>
              <a:gd name="connsiteY366" fmla="*/ 2749154 h 4810125"/>
              <a:gd name="connsiteX367" fmla="*/ 2880122 w 4437063"/>
              <a:gd name="connsiteY367" fmla="*/ 2728913 h 4810125"/>
              <a:gd name="connsiteX368" fmla="*/ 2851547 w 4437063"/>
              <a:gd name="connsiteY368" fmla="*/ 2705497 h 4810125"/>
              <a:gd name="connsiteX369" fmla="*/ 2841228 w 4437063"/>
              <a:gd name="connsiteY369" fmla="*/ 2692003 h 4810125"/>
              <a:gd name="connsiteX370" fmla="*/ 2834672 w 4437063"/>
              <a:gd name="connsiteY370" fmla="*/ 2681871 h 4810125"/>
              <a:gd name="connsiteX371" fmla="*/ 2809730 w 4437063"/>
              <a:gd name="connsiteY371" fmla="*/ 2695130 h 4810125"/>
              <a:gd name="connsiteX372" fmla="*/ 2726378 w 4437063"/>
              <a:gd name="connsiteY372" fmla="*/ 2736399 h 4810125"/>
              <a:gd name="connsiteX373" fmla="*/ 2668826 w 4437063"/>
              <a:gd name="connsiteY373" fmla="*/ 2766953 h 4810125"/>
              <a:gd name="connsiteX374" fmla="*/ 2609687 w 4437063"/>
              <a:gd name="connsiteY374" fmla="*/ 2804253 h 4810125"/>
              <a:gd name="connsiteX375" fmla="*/ 2550150 w 4437063"/>
              <a:gd name="connsiteY375" fmla="*/ 2849092 h 4810125"/>
              <a:gd name="connsiteX376" fmla="*/ 2506490 w 4437063"/>
              <a:gd name="connsiteY376" fmla="*/ 2889567 h 4810125"/>
              <a:gd name="connsiteX377" fmla="*/ 2477516 w 4437063"/>
              <a:gd name="connsiteY377" fmla="*/ 2920518 h 4810125"/>
              <a:gd name="connsiteX378" fmla="*/ 2448541 w 4437063"/>
              <a:gd name="connsiteY378" fmla="*/ 2954247 h 4810125"/>
              <a:gd name="connsiteX379" fmla="*/ 2421551 w 4437063"/>
              <a:gd name="connsiteY379" fmla="*/ 2991944 h 4810125"/>
              <a:gd name="connsiteX380" fmla="*/ 2407659 w 4437063"/>
              <a:gd name="connsiteY380" fmla="*/ 3011784 h 4810125"/>
              <a:gd name="connsiteX381" fmla="*/ 2393767 w 4437063"/>
              <a:gd name="connsiteY381" fmla="*/ 3034006 h 4810125"/>
              <a:gd name="connsiteX382" fmla="*/ 2368762 w 4437063"/>
              <a:gd name="connsiteY382" fmla="*/ 3079242 h 4810125"/>
              <a:gd name="connsiteX383" fmla="*/ 2347726 w 4437063"/>
              <a:gd name="connsiteY383" fmla="*/ 3126066 h 4810125"/>
              <a:gd name="connsiteX384" fmla="*/ 2329865 w 4437063"/>
              <a:gd name="connsiteY384" fmla="*/ 3174079 h 4810125"/>
              <a:gd name="connsiteX385" fmla="*/ 2315576 w 4437063"/>
              <a:gd name="connsiteY385" fmla="*/ 3222887 h 4810125"/>
              <a:gd name="connsiteX386" fmla="*/ 2303669 w 4437063"/>
              <a:gd name="connsiteY386" fmla="*/ 3272885 h 4810125"/>
              <a:gd name="connsiteX387" fmla="*/ 2290571 w 4437063"/>
              <a:gd name="connsiteY387" fmla="*/ 3348676 h 4810125"/>
              <a:gd name="connsiteX388" fmla="*/ 2281839 w 4437063"/>
              <a:gd name="connsiteY388" fmla="*/ 3452243 h 4810125"/>
              <a:gd name="connsiteX389" fmla="*/ 2279457 w 4437063"/>
              <a:gd name="connsiteY389" fmla="*/ 3557794 h 4810125"/>
              <a:gd name="connsiteX390" fmla="*/ 2284220 w 4437063"/>
              <a:gd name="connsiteY390" fmla="*/ 3716915 h 4810125"/>
              <a:gd name="connsiteX391" fmla="*/ 2289777 w 4437063"/>
              <a:gd name="connsiteY391" fmla="*/ 3822466 h 4810125"/>
              <a:gd name="connsiteX392" fmla="*/ 2293349 w 4437063"/>
              <a:gd name="connsiteY392" fmla="*/ 3878416 h 4810125"/>
              <a:gd name="connsiteX393" fmla="*/ 2307241 w 4437063"/>
              <a:gd name="connsiteY393" fmla="*/ 4016903 h 4810125"/>
              <a:gd name="connsiteX394" fmla="*/ 2337406 w 4437063"/>
              <a:gd name="connsiteY394" fmla="*/ 4258163 h 4810125"/>
              <a:gd name="connsiteX395" fmla="*/ 2407659 w 4437063"/>
              <a:gd name="connsiteY395" fmla="*/ 4721637 h 4810125"/>
              <a:gd name="connsiteX396" fmla="*/ 2422345 w 4437063"/>
              <a:gd name="connsiteY396" fmla="*/ 4810125 h 4810125"/>
              <a:gd name="connsiteX397" fmla="*/ 1739262 w 4437063"/>
              <a:gd name="connsiteY397" fmla="*/ 4810125 h 4810125"/>
              <a:gd name="connsiteX398" fmla="*/ 1857144 w 4437063"/>
              <a:gd name="connsiteY398" fmla="*/ 4274432 h 4810125"/>
              <a:gd name="connsiteX399" fmla="*/ 1866273 w 4437063"/>
              <a:gd name="connsiteY399" fmla="*/ 4218085 h 4810125"/>
              <a:gd name="connsiteX400" fmla="*/ 1908346 w 4437063"/>
              <a:gd name="connsiteY400" fmla="*/ 3914129 h 4810125"/>
              <a:gd name="connsiteX401" fmla="*/ 1926604 w 4437063"/>
              <a:gd name="connsiteY401" fmla="*/ 3748263 h 4810125"/>
              <a:gd name="connsiteX402" fmla="*/ 1934145 w 4437063"/>
              <a:gd name="connsiteY402" fmla="*/ 3649060 h 4810125"/>
              <a:gd name="connsiteX403" fmla="*/ 1935733 w 4437063"/>
              <a:gd name="connsiteY403" fmla="*/ 3606602 h 4810125"/>
              <a:gd name="connsiteX404" fmla="*/ 1936923 w 4437063"/>
              <a:gd name="connsiteY404" fmla="*/ 3565730 h 4810125"/>
              <a:gd name="connsiteX405" fmla="*/ 1933351 w 4437063"/>
              <a:gd name="connsiteY405" fmla="*/ 3491924 h 4810125"/>
              <a:gd name="connsiteX406" fmla="*/ 1923825 w 4437063"/>
              <a:gd name="connsiteY406" fmla="*/ 3424863 h 4810125"/>
              <a:gd name="connsiteX407" fmla="*/ 1909933 w 4437063"/>
              <a:gd name="connsiteY407" fmla="*/ 3365342 h 4810125"/>
              <a:gd name="connsiteX408" fmla="*/ 1891675 w 4437063"/>
              <a:gd name="connsiteY408" fmla="*/ 3312169 h 4810125"/>
              <a:gd name="connsiteX409" fmla="*/ 1869448 w 4437063"/>
              <a:gd name="connsiteY409" fmla="*/ 3264552 h 4810125"/>
              <a:gd name="connsiteX410" fmla="*/ 1843252 w 4437063"/>
              <a:gd name="connsiteY410" fmla="*/ 3222490 h 4810125"/>
              <a:gd name="connsiteX411" fmla="*/ 1814278 w 4437063"/>
              <a:gd name="connsiteY411" fmla="*/ 3184397 h 4810125"/>
              <a:gd name="connsiteX412" fmla="*/ 1782525 w 4437063"/>
              <a:gd name="connsiteY412" fmla="*/ 3149080 h 4810125"/>
              <a:gd name="connsiteX413" fmla="*/ 1749185 w 4437063"/>
              <a:gd name="connsiteY413" fmla="*/ 3117733 h 4810125"/>
              <a:gd name="connsiteX414" fmla="*/ 1695602 w 4437063"/>
              <a:gd name="connsiteY414" fmla="*/ 3074877 h 4810125"/>
              <a:gd name="connsiteX415" fmla="*/ 1621776 w 4437063"/>
              <a:gd name="connsiteY415" fmla="*/ 3021705 h 4810125"/>
              <a:gd name="connsiteX416" fmla="*/ 1548348 w 4437063"/>
              <a:gd name="connsiteY416" fmla="*/ 2968929 h 4810125"/>
              <a:gd name="connsiteX417" fmla="*/ 1513420 w 4437063"/>
              <a:gd name="connsiteY417" fmla="*/ 2940359 h 4810125"/>
              <a:gd name="connsiteX418" fmla="*/ 1448723 w 4437063"/>
              <a:gd name="connsiteY418" fmla="*/ 2884409 h 4810125"/>
              <a:gd name="connsiteX419" fmla="*/ 1346320 w 4437063"/>
              <a:gd name="connsiteY419" fmla="*/ 2793936 h 4810125"/>
              <a:gd name="connsiteX420" fmla="*/ 1275273 w 4437063"/>
              <a:gd name="connsiteY420" fmla="*/ 2733224 h 4810125"/>
              <a:gd name="connsiteX421" fmla="*/ 1200654 w 4437063"/>
              <a:gd name="connsiteY421" fmla="*/ 2674496 h 4810125"/>
              <a:gd name="connsiteX422" fmla="*/ 1123654 w 4437063"/>
              <a:gd name="connsiteY422" fmla="*/ 2620927 h 4810125"/>
              <a:gd name="connsiteX423" fmla="*/ 1062926 w 4437063"/>
              <a:gd name="connsiteY423" fmla="*/ 2585611 h 4810125"/>
              <a:gd name="connsiteX424" fmla="*/ 1021648 w 4437063"/>
              <a:gd name="connsiteY424" fmla="*/ 2563786 h 4810125"/>
              <a:gd name="connsiteX425" fmla="*/ 979575 w 4437063"/>
              <a:gd name="connsiteY425" fmla="*/ 2545533 h 4810125"/>
              <a:gd name="connsiteX426" fmla="*/ 935518 w 4437063"/>
              <a:gd name="connsiteY426" fmla="*/ 2529661 h 4810125"/>
              <a:gd name="connsiteX427" fmla="*/ 914085 w 4437063"/>
              <a:gd name="connsiteY427" fmla="*/ 2522915 h 4810125"/>
              <a:gd name="connsiteX428" fmla="*/ 871218 w 4437063"/>
              <a:gd name="connsiteY428" fmla="*/ 2511011 h 4810125"/>
              <a:gd name="connsiteX429" fmla="*/ 797790 w 4437063"/>
              <a:gd name="connsiteY429" fmla="*/ 2495932 h 4810125"/>
              <a:gd name="connsiteX430" fmla="*/ 735475 w 4437063"/>
              <a:gd name="connsiteY430" fmla="*/ 2489583 h 4810125"/>
              <a:gd name="connsiteX431" fmla="*/ 679908 w 4437063"/>
              <a:gd name="connsiteY431" fmla="*/ 2487996 h 4810125"/>
              <a:gd name="connsiteX432" fmla="*/ 601716 w 4437063"/>
              <a:gd name="connsiteY432" fmla="*/ 2488789 h 4810125"/>
              <a:gd name="connsiteX433" fmla="*/ 514793 w 4437063"/>
              <a:gd name="connsiteY433" fmla="*/ 2484821 h 4810125"/>
              <a:gd name="connsiteX434" fmla="*/ 446127 w 4437063"/>
              <a:gd name="connsiteY434" fmla="*/ 2474504 h 4810125"/>
              <a:gd name="connsiteX435" fmla="*/ 406436 w 4437063"/>
              <a:gd name="connsiteY435" fmla="*/ 2465377 h 4810125"/>
              <a:gd name="connsiteX436" fmla="*/ 369920 w 4437063"/>
              <a:gd name="connsiteY436" fmla="*/ 2455854 h 4810125"/>
              <a:gd name="connsiteX437" fmla="*/ 306415 w 4437063"/>
              <a:gd name="connsiteY437" fmla="*/ 2436410 h 4810125"/>
              <a:gd name="connsiteX438" fmla="*/ 252832 w 4437063"/>
              <a:gd name="connsiteY438" fmla="*/ 2414983 h 4810125"/>
              <a:gd name="connsiteX439" fmla="*/ 207584 w 4437063"/>
              <a:gd name="connsiteY439" fmla="*/ 2390777 h 4810125"/>
              <a:gd name="connsiteX440" fmla="*/ 170274 w 4437063"/>
              <a:gd name="connsiteY440" fmla="*/ 2364588 h 4810125"/>
              <a:gd name="connsiteX441" fmla="*/ 138125 w 4437063"/>
              <a:gd name="connsiteY441" fmla="*/ 2335224 h 4810125"/>
              <a:gd name="connsiteX442" fmla="*/ 111135 w 4437063"/>
              <a:gd name="connsiteY442" fmla="*/ 2303082 h 4810125"/>
              <a:gd name="connsiteX443" fmla="*/ 86923 w 4437063"/>
              <a:gd name="connsiteY443" fmla="*/ 2268163 h 4810125"/>
              <a:gd name="connsiteX444" fmla="*/ 75413 w 4437063"/>
              <a:gd name="connsiteY444" fmla="*/ 2249116 h 4810125"/>
              <a:gd name="connsiteX445" fmla="*/ 66681 w 4437063"/>
              <a:gd name="connsiteY445" fmla="*/ 2233244 h 4810125"/>
              <a:gd name="connsiteX446" fmla="*/ 53980 w 4437063"/>
              <a:gd name="connsiteY446" fmla="*/ 2201896 h 4810125"/>
              <a:gd name="connsiteX447" fmla="*/ 46835 w 4437063"/>
              <a:gd name="connsiteY447" fmla="*/ 2171738 h 4810125"/>
              <a:gd name="connsiteX448" fmla="*/ 43660 w 4437063"/>
              <a:gd name="connsiteY448" fmla="*/ 2143962 h 4810125"/>
              <a:gd name="connsiteX449" fmla="*/ 44057 w 4437063"/>
              <a:gd name="connsiteY449" fmla="*/ 2108646 h 4810125"/>
              <a:gd name="connsiteX450" fmla="*/ 48423 w 4437063"/>
              <a:gd name="connsiteY450" fmla="*/ 2080472 h 4810125"/>
              <a:gd name="connsiteX451" fmla="*/ 49217 w 4437063"/>
              <a:gd name="connsiteY451" fmla="*/ 2077298 h 4810125"/>
              <a:gd name="connsiteX452" fmla="*/ 50408 w 4437063"/>
              <a:gd name="connsiteY452" fmla="*/ 2091186 h 4810125"/>
              <a:gd name="connsiteX453" fmla="*/ 65093 w 4437063"/>
              <a:gd name="connsiteY453" fmla="*/ 2153088 h 4810125"/>
              <a:gd name="connsiteX454" fmla="*/ 75016 w 4437063"/>
              <a:gd name="connsiteY454" fmla="*/ 2180865 h 4810125"/>
              <a:gd name="connsiteX455" fmla="*/ 87717 w 4437063"/>
              <a:gd name="connsiteY455" fmla="*/ 2208642 h 4810125"/>
              <a:gd name="connsiteX456" fmla="*/ 104784 w 4437063"/>
              <a:gd name="connsiteY456" fmla="*/ 2234434 h 4810125"/>
              <a:gd name="connsiteX457" fmla="*/ 114707 w 4437063"/>
              <a:gd name="connsiteY457" fmla="*/ 2245545 h 4810125"/>
              <a:gd name="connsiteX458" fmla="*/ 124233 w 4437063"/>
              <a:gd name="connsiteY458" fmla="*/ 2255862 h 4810125"/>
              <a:gd name="connsiteX459" fmla="*/ 151620 w 4437063"/>
              <a:gd name="connsiteY459" fmla="*/ 2278877 h 4810125"/>
              <a:gd name="connsiteX460" fmla="*/ 186548 w 4437063"/>
              <a:gd name="connsiteY460" fmla="*/ 2304273 h 4810125"/>
              <a:gd name="connsiteX461" fmla="*/ 229811 w 4437063"/>
              <a:gd name="connsiteY461" fmla="*/ 2329272 h 4810125"/>
              <a:gd name="connsiteX462" fmla="*/ 280616 w 4437063"/>
              <a:gd name="connsiteY462" fmla="*/ 2354271 h 4810125"/>
              <a:gd name="connsiteX463" fmla="*/ 339358 w 4437063"/>
              <a:gd name="connsiteY463" fmla="*/ 2375698 h 4810125"/>
              <a:gd name="connsiteX464" fmla="*/ 405245 w 4437063"/>
              <a:gd name="connsiteY464" fmla="*/ 2393555 h 4810125"/>
              <a:gd name="connsiteX465" fmla="*/ 478277 w 4437063"/>
              <a:gd name="connsiteY465" fmla="*/ 2406253 h 4810125"/>
              <a:gd name="connsiteX466" fmla="*/ 517571 w 4437063"/>
              <a:gd name="connsiteY466" fmla="*/ 2409824 h 4810125"/>
              <a:gd name="connsiteX467" fmla="*/ 553293 w 4437063"/>
              <a:gd name="connsiteY467" fmla="*/ 2411411 h 4810125"/>
              <a:gd name="connsiteX468" fmla="*/ 658077 w 4437063"/>
              <a:gd name="connsiteY468" fmla="*/ 2410618 h 4810125"/>
              <a:gd name="connsiteX469" fmla="*/ 789058 w 4437063"/>
              <a:gd name="connsiteY469" fmla="*/ 2412205 h 4810125"/>
              <a:gd name="connsiteX470" fmla="*/ 895430 w 4437063"/>
              <a:gd name="connsiteY470" fmla="*/ 2420538 h 4810125"/>
              <a:gd name="connsiteX471" fmla="*/ 967271 w 4437063"/>
              <a:gd name="connsiteY471" fmla="*/ 2430061 h 4810125"/>
              <a:gd name="connsiteX472" fmla="*/ 1002596 w 4437063"/>
              <a:gd name="connsiteY472" fmla="*/ 2437601 h 4810125"/>
              <a:gd name="connsiteX473" fmla="*/ 1037524 w 4437063"/>
              <a:gd name="connsiteY473" fmla="*/ 2445537 h 4810125"/>
              <a:gd name="connsiteX474" fmla="*/ 1109762 w 4437063"/>
              <a:gd name="connsiteY474" fmla="*/ 2470536 h 4810125"/>
              <a:gd name="connsiteX475" fmla="*/ 1183190 w 4437063"/>
              <a:gd name="connsiteY475" fmla="*/ 2503471 h 4810125"/>
              <a:gd name="connsiteX476" fmla="*/ 1257809 w 4437063"/>
              <a:gd name="connsiteY476" fmla="*/ 2544343 h 4810125"/>
              <a:gd name="connsiteX477" fmla="*/ 1332825 w 4437063"/>
              <a:gd name="connsiteY477" fmla="*/ 2591563 h 4810125"/>
              <a:gd name="connsiteX478" fmla="*/ 1407842 w 4437063"/>
              <a:gd name="connsiteY478" fmla="*/ 2643545 h 4810125"/>
              <a:gd name="connsiteX479" fmla="*/ 1482461 w 4437063"/>
              <a:gd name="connsiteY479" fmla="*/ 2700289 h 4810125"/>
              <a:gd name="connsiteX480" fmla="*/ 1555492 w 4437063"/>
              <a:gd name="connsiteY480" fmla="*/ 2759414 h 4810125"/>
              <a:gd name="connsiteX481" fmla="*/ 1592008 w 4437063"/>
              <a:gd name="connsiteY481" fmla="*/ 2789571 h 4810125"/>
              <a:gd name="connsiteX482" fmla="*/ 1626936 w 4437063"/>
              <a:gd name="connsiteY482" fmla="*/ 2818935 h 4810125"/>
              <a:gd name="connsiteX483" fmla="*/ 1687267 w 4437063"/>
              <a:gd name="connsiteY483" fmla="*/ 2866552 h 4810125"/>
              <a:gd name="connsiteX484" fmla="*/ 1758710 w 4437063"/>
              <a:gd name="connsiteY484" fmla="*/ 2917344 h 4810125"/>
              <a:gd name="connsiteX485" fmla="*/ 1818644 w 4437063"/>
              <a:gd name="connsiteY485" fmla="*/ 2951866 h 4810125"/>
              <a:gd name="connsiteX486" fmla="*/ 1845237 w 4437063"/>
              <a:gd name="connsiteY486" fmla="*/ 2962580 h 4810125"/>
              <a:gd name="connsiteX487" fmla="*/ 1847221 w 4437063"/>
              <a:gd name="connsiteY487" fmla="*/ 2962977 h 4810125"/>
              <a:gd name="connsiteX488" fmla="*/ 1789669 w 4437063"/>
              <a:gd name="connsiteY488" fmla="*/ 2876869 h 4810125"/>
              <a:gd name="connsiteX489" fmla="*/ 1692426 w 4437063"/>
              <a:gd name="connsiteY489" fmla="*/ 2740367 h 4810125"/>
              <a:gd name="connsiteX490" fmla="*/ 1612647 w 4437063"/>
              <a:gd name="connsiteY490" fmla="*/ 2639974 h 4810125"/>
              <a:gd name="connsiteX491" fmla="*/ 1547951 w 4437063"/>
              <a:gd name="connsiteY491" fmla="*/ 2568548 h 4810125"/>
              <a:gd name="connsiteX492" fmla="*/ 1494368 w 4437063"/>
              <a:gd name="connsiteY492" fmla="*/ 2518550 h 4810125"/>
              <a:gd name="connsiteX493" fmla="*/ 1448723 w 4437063"/>
              <a:gd name="connsiteY493" fmla="*/ 2483234 h 4810125"/>
              <a:gd name="connsiteX494" fmla="*/ 1407445 w 4437063"/>
              <a:gd name="connsiteY494" fmla="*/ 2454267 h 4810125"/>
              <a:gd name="connsiteX495" fmla="*/ 1367357 w 4437063"/>
              <a:gd name="connsiteY495" fmla="*/ 2425300 h 4810125"/>
              <a:gd name="connsiteX496" fmla="*/ 1346320 w 4437063"/>
              <a:gd name="connsiteY496" fmla="*/ 2408237 h 4810125"/>
              <a:gd name="connsiteX497" fmla="*/ 1326078 w 4437063"/>
              <a:gd name="connsiteY497" fmla="*/ 2391571 h 4810125"/>
              <a:gd name="connsiteX498" fmla="*/ 1260191 w 4437063"/>
              <a:gd name="connsiteY498" fmla="*/ 2349509 h 4810125"/>
              <a:gd name="connsiteX499" fmla="*/ 1169695 w 4437063"/>
              <a:gd name="connsiteY499" fmla="*/ 2299511 h 4810125"/>
              <a:gd name="connsiteX500" fmla="*/ 1059751 w 4437063"/>
              <a:gd name="connsiteY500" fmla="*/ 2247529 h 4810125"/>
              <a:gd name="connsiteX501" fmla="*/ 936312 w 4437063"/>
              <a:gd name="connsiteY501" fmla="*/ 2197134 h 4810125"/>
              <a:gd name="connsiteX502" fmla="*/ 837481 w 4437063"/>
              <a:gd name="connsiteY502" fmla="*/ 2164199 h 4810125"/>
              <a:gd name="connsiteX503" fmla="*/ 770403 w 4437063"/>
              <a:gd name="connsiteY503" fmla="*/ 2145152 h 4810125"/>
              <a:gd name="connsiteX504" fmla="*/ 703325 w 4437063"/>
              <a:gd name="connsiteY504" fmla="*/ 2129280 h 4810125"/>
              <a:gd name="connsiteX505" fmla="*/ 636644 w 4437063"/>
              <a:gd name="connsiteY505" fmla="*/ 2117375 h 4810125"/>
              <a:gd name="connsiteX506" fmla="*/ 570757 w 4437063"/>
              <a:gd name="connsiteY506" fmla="*/ 2109836 h 4810125"/>
              <a:gd name="connsiteX507" fmla="*/ 507648 w 4437063"/>
              <a:gd name="connsiteY507" fmla="*/ 2107455 h 4810125"/>
              <a:gd name="connsiteX508" fmla="*/ 476689 w 4437063"/>
              <a:gd name="connsiteY508" fmla="*/ 2108249 h 4810125"/>
              <a:gd name="connsiteX509" fmla="*/ 401673 w 4437063"/>
              <a:gd name="connsiteY509" fmla="*/ 2111820 h 4810125"/>
              <a:gd name="connsiteX510" fmla="*/ 315147 w 4437063"/>
              <a:gd name="connsiteY510" fmla="*/ 2111027 h 4810125"/>
              <a:gd name="connsiteX511" fmla="*/ 268311 w 4437063"/>
              <a:gd name="connsiteY511" fmla="*/ 2105074 h 4810125"/>
              <a:gd name="connsiteX512" fmla="*/ 227826 w 4437063"/>
              <a:gd name="connsiteY512" fmla="*/ 2093964 h 4810125"/>
              <a:gd name="connsiteX513" fmla="*/ 192501 w 4437063"/>
              <a:gd name="connsiteY513" fmla="*/ 2075710 h 4810125"/>
              <a:gd name="connsiteX514" fmla="*/ 158367 w 4437063"/>
              <a:gd name="connsiteY514" fmla="*/ 2049521 h 4810125"/>
              <a:gd name="connsiteX515" fmla="*/ 125423 w 4437063"/>
              <a:gd name="connsiteY515" fmla="*/ 2013808 h 4810125"/>
              <a:gd name="connsiteX516" fmla="*/ 107959 w 4437063"/>
              <a:gd name="connsiteY516" fmla="*/ 1991587 h 4810125"/>
              <a:gd name="connsiteX517" fmla="*/ 77794 w 4437063"/>
              <a:gd name="connsiteY517" fmla="*/ 1949922 h 4810125"/>
              <a:gd name="connsiteX518" fmla="*/ 35325 w 4437063"/>
              <a:gd name="connsiteY518" fmla="*/ 1884051 h 4810125"/>
              <a:gd name="connsiteX519" fmla="*/ 3175 w 4437063"/>
              <a:gd name="connsiteY519" fmla="*/ 1822149 h 4810125"/>
              <a:gd name="connsiteX520" fmla="*/ 0 w 4437063"/>
              <a:gd name="connsiteY520" fmla="*/ 1814610 h 4810125"/>
              <a:gd name="connsiteX521" fmla="*/ 11907 w 4437063"/>
              <a:gd name="connsiteY521" fmla="*/ 1832069 h 4810125"/>
              <a:gd name="connsiteX522" fmla="*/ 82160 w 4437063"/>
              <a:gd name="connsiteY522" fmla="*/ 1926113 h 4810125"/>
              <a:gd name="connsiteX523" fmla="*/ 127408 w 4437063"/>
              <a:gd name="connsiteY523" fmla="*/ 1976111 h 4810125"/>
              <a:gd name="connsiteX524" fmla="*/ 158367 w 4437063"/>
              <a:gd name="connsiteY524" fmla="*/ 2005475 h 4810125"/>
              <a:gd name="connsiteX525" fmla="*/ 173847 w 4437063"/>
              <a:gd name="connsiteY525" fmla="*/ 2017776 h 4810125"/>
              <a:gd name="connsiteX526" fmla="*/ 188135 w 4437063"/>
              <a:gd name="connsiteY526" fmla="*/ 2028093 h 4810125"/>
              <a:gd name="connsiteX527" fmla="*/ 217904 w 4437063"/>
              <a:gd name="connsiteY527" fmla="*/ 2041982 h 4810125"/>
              <a:gd name="connsiteX528" fmla="*/ 248069 w 4437063"/>
              <a:gd name="connsiteY528" fmla="*/ 2049521 h 4810125"/>
              <a:gd name="connsiteX529" fmla="*/ 278234 w 4437063"/>
              <a:gd name="connsiteY529" fmla="*/ 2051902 h 4810125"/>
              <a:gd name="connsiteX530" fmla="*/ 323879 w 4437063"/>
              <a:gd name="connsiteY530" fmla="*/ 2047537 h 4810125"/>
              <a:gd name="connsiteX531" fmla="*/ 388972 w 4437063"/>
              <a:gd name="connsiteY531" fmla="*/ 2035633 h 4810125"/>
              <a:gd name="connsiteX532" fmla="*/ 422709 w 4437063"/>
              <a:gd name="connsiteY532" fmla="*/ 2030474 h 4810125"/>
              <a:gd name="connsiteX533" fmla="*/ 461210 w 4437063"/>
              <a:gd name="connsiteY533" fmla="*/ 2026109 h 4810125"/>
              <a:gd name="connsiteX534" fmla="*/ 538607 w 4437063"/>
              <a:gd name="connsiteY534" fmla="*/ 2021348 h 4810125"/>
              <a:gd name="connsiteX535" fmla="*/ 613623 w 4437063"/>
              <a:gd name="connsiteY535" fmla="*/ 2021744 h 4810125"/>
              <a:gd name="connsiteX536" fmla="*/ 687846 w 4437063"/>
              <a:gd name="connsiteY536" fmla="*/ 2026903 h 4810125"/>
              <a:gd name="connsiteX537" fmla="*/ 759290 w 4437063"/>
              <a:gd name="connsiteY537" fmla="*/ 2036426 h 4810125"/>
              <a:gd name="connsiteX538" fmla="*/ 829146 w 4437063"/>
              <a:gd name="connsiteY538" fmla="*/ 2048727 h 4810125"/>
              <a:gd name="connsiteX539" fmla="*/ 896224 w 4437063"/>
              <a:gd name="connsiteY539" fmla="*/ 2064600 h 4810125"/>
              <a:gd name="connsiteX540" fmla="*/ 960523 w 4437063"/>
              <a:gd name="connsiteY540" fmla="*/ 2082456 h 4810125"/>
              <a:gd name="connsiteX541" fmla="*/ 1051019 w 4437063"/>
              <a:gd name="connsiteY541" fmla="*/ 2113011 h 4810125"/>
              <a:gd name="connsiteX542" fmla="*/ 1158979 w 4437063"/>
              <a:gd name="connsiteY542" fmla="*/ 2157056 h 4810125"/>
              <a:gd name="connsiteX543" fmla="*/ 1250665 w 4437063"/>
              <a:gd name="connsiteY543" fmla="*/ 2200705 h 4810125"/>
              <a:gd name="connsiteX544" fmla="*/ 1323696 w 4437063"/>
              <a:gd name="connsiteY544" fmla="*/ 2239990 h 4810125"/>
              <a:gd name="connsiteX545" fmla="*/ 1351480 w 4437063"/>
              <a:gd name="connsiteY545" fmla="*/ 2255465 h 4810125"/>
              <a:gd name="connsiteX546" fmla="*/ 1442770 w 4437063"/>
              <a:gd name="connsiteY546" fmla="*/ 2307844 h 4810125"/>
              <a:gd name="connsiteX547" fmla="*/ 1529296 w 4437063"/>
              <a:gd name="connsiteY547" fmla="*/ 2358636 h 4810125"/>
              <a:gd name="connsiteX548" fmla="*/ 1599946 w 4437063"/>
              <a:gd name="connsiteY548" fmla="*/ 2405459 h 4810125"/>
              <a:gd name="connsiteX549" fmla="*/ 1650751 w 4437063"/>
              <a:gd name="connsiteY549" fmla="*/ 2440378 h 4810125"/>
              <a:gd name="connsiteX550" fmla="*/ 1705921 w 4437063"/>
              <a:gd name="connsiteY550" fmla="*/ 2479266 h 4810125"/>
              <a:gd name="connsiteX551" fmla="*/ 1795226 w 4437063"/>
              <a:gd name="connsiteY551" fmla="*/ 2545533 h 4810125"/>
              <a:gd name="connsiteX552" fmla="*/ 1880562 w 4437063"/>
              <a:gd name="connsiteY552" fmla="*/ 2614578 h 4810125"/>
              <a:gd name="connsiteX553" fmla="*/ 1891675 w 4437063"/>
              <a:gd name="connsiteY553" fmla="*/ 2624101 h 4810125"/>
              <a:gd name="connsiteX554" fmla="*/ 1879768 w 4437063"/>
              <a:gd name="connsiteY554" fmla="*/ 2601086 h 4810125"/>
              <a:gd name="connsiteX555" fmla="*/ 1820628 w 4437063"/>
              <a:gd name="connsiteY555" fmla="*/ 2481647 h 4810125"/>
              <a:gd name="connsiteX556" fmla="*/ 1783319 w 4437063"/>
              <a:gd name="connsiteY556" fmla="*/ 2402285 h 4810125"/>
              <a:gd name="connsiteX557" fmla="*/ 1772205 w 4437063"/>
              <a:gd name="connsiteY557" fmla="*/ 2374111 h 4810125"/>
              <a:gd name="connsiteX558" fmla="*/ 1760695 w 4437063"/>
              <a:gd name="connsiteY558" fmla="*/ 2341970 h 4810125"/>
              <a:gd name="connsiteX559" fmla="*/ 1734102 w 4437063"/>
              <a:gd name="connsiteY559" fmla="*/ 2245148 h 4810125"/>
              <a:gd name="connsiteX560" fmla="*/ 1697189 w 4437063"/>
              <a:gd name="connsiteY560" fmla="*/ 2097932 h 4810125"/>
              <a:gd name="connsiteX561" fmla="*/ 1690442 w 4437063"/>
              <a:gd name="connsiteY561" fmla="*/ 2069361 h 4810125"/>
              <a:gd name="connsiteX562" fmla="*/ 1655514 w 4437063"/>
              <a:gd name="connsiteY562" fmla="*/ 2056664 h 4810125"/>
              <a:gd name="connsiteX563" fmla="*/ 1499131 w 4437063"/>
              <a:gd name="connsiteY563" fmla="*/ 1991587 h 4810125"/>
              <a:gd name="connsiteX564" fmla="*/ 1428878 w 4437063"/>
              <a:gd name="connsiteY564" fmla="*/ 1958652 h 4810125"/>
              <a:gd name="connsiteX565" fmla="*/ 1359418 w 4437063"/>
              <a:gd name="connsiteY565" fmla="*/ 1922145 h 4810125"/>
              <a:gd name="connsiteX566" fmla="*/ 1295119 w 4437063"/>
              <a:gd name="connsiteY566" fmla="*/ 1882861 h 4810125"/>
              <a:gd name="connsiteX567" fmla="*/ 1267335 w 4437063"/>
              <a:gd name="connsiteY567" fmla="*/ 1863021 h 4810125"/>
              <a:gd name="connsiteX568" fmla="*/ 1239155 w 4437063"/>
              <a:gd name="connsiteY568" fmla="*/ 1842386 h 4810125"/>
              <a:gd name="connsiteX569" fmla="*/ 1167314 w 4437063"/>
              <a:gd name="connsiteY569" fmla="*/ 1801118 h 4810125"/>
              <a:gd name="connsiteX570" fmla="*/ 1081184 w 4437063"/>
              <a:gd name="connsiteY570" fmla="*/ 1761834 h 4810125"/>
              <a:gd name="connsiteX571" fmla="*/ 986719 w 4437063"/>
              <a:gd name="connsiteY571" fmla="*/ 1724931 h 4810125"/>
              <a:gd name="connsiteX572" fmla="*/ 887492 w 4437063"/>
              <a:gd name="connsiteY572" fmla="*/ 1693186 h 4810125"/>
              <a:gd name="connsiteX573" fmla="*/ 787867 w 4437063"/>
              <a:gd name="connsiteY573" fmla="*/ 1668584 h 4810125"/>
              <a:gd name="connsiteX574" fmla="*/ 693799 w 4437063"/>
              <a:gd name="connsiteY574" fmla="*/ 1652711 h 4810125"/>
              <a:gd name="connsiteX575" fmla="*/ 630294 w 4437063"/>
              <a:gd name="connsiteY575" fmla="*/ 1647950 h 4810125"/>
              <a:gd name="connsiteX576" fmla="*/ 591000 w 4437063"/>
              <a:gd name="connsiteY576" fmla="*/ 1648347 h 4810125"/>
              <a:gd name="connsiteX577" fmla="*/ 573536 w 4437063"/>
              <a:gd name="connsiteY577" fmla="*/ 1649934 h 4810125"/>
              <a:gd name="connsiteX578" fmla="*/ 556071 w 4437063"/>
              <a:gd name="connsiteY578" fmla="*/ 1651918 h 4810125"/>
              <a:gd name="connsiteX579" fmla="*/ 522731 w 4437063"/>
              <a:gd name="connsiteY579" fmla="*/ 1658267 h 4810125"/>
              <a:gd name="connsiteX580" fmla="*/ 476292 w 4437063"/>
              <a:gd name="connsiteY580" fmla="*/ 1672155 h 4810125"/>
              <a:gd name="connsiteX581" fmla="*/ 421122 w 4437063"/>
              <a:gd name="connsiteY581" fmla="*/ 1696361 h 4810125"/>
              <a:gd name="connsiteX582" fmla="*/ 373890 w 4437063"/>
              <a:gd name="connsiteY582" fmla="*/ 1724534 h 4810125"/>
              <a:gd name="connsiteX583" fmla="*/ 335786 w 4437063"/>
              <a:gd name="connsiteY583" fmla="*/ 1753501 h 4810125"/>
              <a:gd name="connsiteX584" fmla="*/ 306415 w 4437063"/>
              <a:gd name="connsiteY584" fmla="*/ 1779691 h 4810125"/>
              <a:gd name="connsiteX585" fmla="*/ 278631 w 4437063"/>
              <a:gd name="connsiteY585" fmla="*/ 1809054 h 4810125"/>
              <a:gd name="connsiteX586" fmla="*/ 275059 w 4437063"/>
              <a:gd name="connsiteY586" fmla="*/ 1813419 h 4810125"/>
              <a:gd name="connsiteX587" fmla="*/ 285378 w 4437063"/>
              <a:gd name="connsiteY587" fmla="*/ 1799134 h 4810125"/>
              <a:gd name="connsiteX588" fmla="*/ 349281 w 4437063"/>
              <a:gd name="connsiteY588" fmla="*/ 1722947 h 4810125"/>
              <a:gd name="connsiteX589" fmla="*/ 389766 w 4437063"/>
              <a:gd name="connsiteY589" fmla="*/ 1684456 h 4810125"/>
              <a:gd name="connsiteX590" fmla="*/ 418343 w 4437063"/>
              <a:gd name="connsiteY590" fmla="*/ 1662235 h 4810125"/>
              <a:gd name="connsiteX591" fmla="*/ 432632 w 4437063"/>
              <a:gd name="connsiteY591" fmla="*/ 1653505 h 4810125"/>
              <a:gd name="connsiteX592" fmla="*/ 458828 w 4437063"/>
              <a:gd name="connsiteY592" fmla="*/ 1639220 h 4810125"/>
              <a:gd name="connsiteX593" fmla="*/ 500504 w 4437063"/>
              <a:gd name="connsiteY593" fmla="*/ 1621760 h 4810125"/>
              <a:gd name="connsiteX594" fmla="*/ 530669 w 4437063"/>
              <a:gd name="connsiteY594" fmla="*/ 1611840 h 4810125"/>
              <a:gd name="connsiteX595" fmla="*/ 563613 w 4437063"/>
              <a:gd name="connsiteY595" fmla="*/ 1604301 h 4810125"/>
              <a:gd name="connsiteX596" fmla="*/ 600129 w 4437063"/>
              <a:gd name="connsiteY596" fmla="*/ 1598745 h 4810125"/>
              <a:gd name="connsiteX597" fmla="*/ 662840 w 4437063"/>
              <a:gd name="connsiteY597" fmla="*/ 1592793 h 4810125"/>
              <a:gd name="connsiteX598" fmla="*/ 712454 w 4437063"/>
              <a:gd name="connsiteY598" fmla="*/ 1592396 h 4810125"/>
              <a:gd name="connsiteX599" fmla="*/ 764053 w 4437063"/>
              <a:gd name="connsiteY599" fmla="*/ 1592793 h 4810125"/>
              <a:gd name="connsiteX600" fmla="*/ 865662 w 4437063"/>
              <a:gd name="connsiteY600" fmla="*/ 1599539 h 4810125"/>
              <a:gd name="connsiteX601" fmla="*/ 943853 w 4437063"/>
              <a:gd name="connsiteY601" fmla="*/ 1611443 h 4810125"/>
              <a:gd name="connsiteX602" fmla="*/ 997833 w 4437063"/>
              <a:gd name="connsiteY602" fmla="*/ 1622951 h 4810125"/>
              <a:gd name="connsiteX603" fmla="*/ 1054591 w 4437063"/>
              <a:gd name="connsiteY603" fmla="*/ 1637236 h 4810125"/>
              <a:gd name="connsiteX604" fmla="*/ 1113731 w 4437063"/>
              <a:gd name="connsiteY604" fmla="*/ 1655886 h 4810125"/>
              <a:gd name="connsiteX605" fmla="*/ 1145087 w 4437063"/>
              <a:gd name="connsiteY605" fmla="*/ 1665806 h 4810125"/>
              <a:gd name="connsiteX606" fmla="*/ 1174061 w 4437063"/>
              <a:gd name="connsiteY606" fmla="*/ 1675726 h 4810125"/>
              <a:gd name="connsiteX607" fmla="*/ 1204226 w 4437063"/>
              <a:gd name="connsiteY607" fmla="*/ 1680885 h 4810125"/>
              <a:gd name="connsiteX608" fmla="*/ 1218118 w 4437063"/>
              <a:gd name="connsiteY608" fmla="*/ 1680488 h 4810125"/>
              <a:gd name="connsiteX609" fmla="*/ 1228041 w 4437063"/>
              <a:gd name="connsiteY609" fmla="*/ 1676123 h 4810125"/>
              <a:gd name="connsiteX610" fmla="*/ 1233201 w 4437063"/>
              <a:gd name="connsiteY610" fmla="*/ 1669774 h 4810125"/>
              <a:gd name="connsiteX611" fmla="*/ 1234392 w 4437063"/>
              <a:gd name="connsiteY611" fmla="*/ 1659854 h 4810125"/>
              <a:gd name="connsiteX612" fmla="*/ 1233598 w 4437063"/>
              <a:gd name="connsiteY612" fmla="*/ 1647950 h 4810125"/>
              <a:gd name="connsiteX613" fmla="*/ 1221294 w 4437063"/>
              <a:gd name="connsiteY613" fmla="*/ 1610253 h 4810125"/>
              <a:gd name="connsiteX614" fmla="*/ 1195891 w 4437063"/>
              <a:gd name="connsiteY614" fmla="*/ 1552715 h 4810125"/>
              <a:gd name="connsiteX615" fmla="*/ 1181206 w 4437063"/>
              <a:gd name="connsiteY615" fmla="*/ 1512638 h 4810125"/>
              <a:gd name="connsiteX616" fmla="*/ 1176046 w 4437063"/>
              <a:gd name="connsiteY616" fmla="*/ 1493194 h 4810125"/>
              <a:gd name="connsiteX617" fmla="*/ 1172870 w 4437063"/>
              <a:gd name="connsiteY617" fmla="*/ 1475734 h 4810125"/>
              <a:gd name="connsiteX618" fmla="*/ 1171283 w 4437063"/>
              <a:gd name="connsiteY618" fmla="*/ 1432879 h 4810125"/>
              <a:gd name="connsiteX619" fmla="*/ 1174061 w 4437063"/>
              <a:gd name="connsiteY619" fmla="*/ 1354311 h 4810125"/>
              <a:gd name="connsiteX620" fmla="*/ 1178030 w 4437063"/>
              <a:gd name="connsiteY620" fmla="*/ 1264235 h 4810125"/>
              <a:gd name="connsiteX621" fmla="*/ 1178030 w 4437063"/>
              <a:gd name="connsiteY621" fmla="*/ 1202729 h 4810125"/>
              <a:gd name="connsiteX622" fmla="*/ 1173267 w 4437063"/>
              <a:gd name="connsiteY622" fmla="*/ 1142811 h 4810125"/>
              <a:gd name="connsiteX623" fmla="*/ 1162948 w 4437063"/>
              <a:gd name="connsiteY623" fmla="*/ 1086861 h 4810125"/>
              <a:gd name="connsiteX624" fmla="*/ 1155010 w 4437063"/>
              <a:gd name="connsiteY624" fmla="*/ 1061068 h 4810125"/>
              <a:gd name="connsiteX625" fmla="*/ 1136752 w 4437063"/>
              <a:gd name="connsiteY625" fmla="*/ 1013451 h 4810125"/>
              <a:gd name="connsiteX626" fmla="*/ 1109762 w 4437063"/>
              <a:gd name="connsiteY626" fmla="*/ 953137 h 4810125"/>
              <a:gd name="connsiteX627" fmla="*/ 1089519 w 4437063"/>
              <a:gd name="connsiteY627" fmla="*/ 916630 h 4810125"/>
              <a:gd name="connsiteX628" fmla="*/ 1066895 w 4437063"/>
              <a:gd name="connsiteY628" fmla="*/ 881314 h 4810125"/>
              <a:gd name="connsiteX629" fmla="*/ 1039112 w 4437063"/>
              <a:gd name="connsiteY629" fmla="*/ 845998 h 4810125"/>
              <a:gd name="connsiteX630" fmla="*/ 1006168 w 4437063"/>
              <a:gd name="connsiteY630" fmla="*/ 809095 h 4810125"/>
              <a:gd name="connsiteX631" fmla="*/ 966477 w 4437063"/>
              <a:gd name="connsiteY631" fmla="*/ 769414 h 4810125"/>
              <a:gd name="connsiteX632" fmla="*/ 943456 w 4437063"/>
              <a:gd name="connsiteY632" fmla="*/ 747589 h 4810125"/>
              <a:gd name="connsiteX633" fmla="*/ 920435 w 4437063"/>
              <a:gd name="connsiteY633" fmla="*/ 725765 h 4810125"/>
              <a:gd name="connsiteX634" fmla="*/ 880744 w 4437063"/>
              <a:gd name="connsiteY634" fmla="*/ 684497 h 4810125"/>
              <a:gd name="connsiteX635" fmla="*/ 848595 w 4437063"/>
              <a:gd name="connsiteY635" fmla="*/ 645609 h 4810125"/>
              <a:gd name="connsiteX636" fmla="*/ 823192 w 4437063"/>
              <a:gd name="connsiteY636" fmla="*/ 606325 h 4810125"/>
              <a:gd name="connsiteX637" fmla="*/ 801759 w 4437063"/>
              <a:gd name="connsiteY637" fmla="*/ 565850 h 4810125"/>
              <a:gd name="connsiteX638" fmla="*/ 785089 w 4437063"/>
              <a:gd name="connsiteY638" fmla="*/ 522598 h 4810125"/>
              <a:gd name="connsiteX639" fmla="*/ 770403 w 4437063"/>
              <a:gd name="connsiteY639" fmla="*/ 475378 h 4810125"/>
              <a:gd name="connsiteX640" fmla="*/ 758099 w 4437063"/>
              <a:gd name="connsiteY640" fmla="*/ 422205 h 4810125"/>
              <a:gd name="connsiteX641" fmla="*/ 752145 w 4437063"/>
              <a:gd name="connsiteY641" fmla="*/ 393238 h 4810125"/>
              <a:gd name="connsiteX642" fmla="*/ 723568 w 4437063"/>
              <a:gd name="connsiteY642" fmla="*/ 246022 h 4810125"/>
              <a:gd name="connsiteX643" fmla="*/ 721403 w 4437063"/>
              <a:gd name="connsiteY643" fmla="*/ 232026 h 4810125"/>
              <a:gd name="connsiteX644" fmla="*/ 731903 w 4437063"/>
              <a:gd name="connsiteY644" fmla="*/ 284512 h 4810125"/>
              <a:gd name="connsiteX645" fmla="*/ 748970 w 4437063"/>
              <a:gd name="connsiteY645" fmla="*/ 348399 h 4810125"/>
              <a:gd name="connsiteX646" fmla="*/ 773975 w 4437063"/>
              <a:gd name="connsiteY646" fmla="*/ 421808 h 4810125"/>
              <a:gd name="connsiteX647" fmla="*/ 798981 w 4437063"/>
              <a:gd name="connsiteY647" fmla="*/ 480139 h 4810125"/>
              <a:gd name="connsiteX648" fmla="*/ 818429 w 4437063"/>
              <a:gd name="connsiteY648" fmla="*/ 519027 h 4810125"/>
              <a:gd name="connsiteX649" fmla="*/ 840656 w 4437063"/>
              <a:gd name="connsiteY649" fmla="*/ 557121 h 4810125"/>
              <a:gd name="connsiteX650" fmla="*/ 865662 w 4437063"/>
              <a:gd name="connsiteY650" fmla="*/ 593627 h 4810125"/>
              <a:gd name="connsiteX651" fmla="*/ 893445 w 4437063"/>
              <a:gd name="connsiteY651" fmla="*/ 628546 h 4810125"/>
              <a:gd name="connsiteX652" fmla="*/ 924801 w 4437063"/>
              <a:gd name="connsiteY652" fmla="*/ 659894 h 4810125"/>
              <a:gd name="connsiteX653" fmla="*/ 941869 w 4437063"/>
              <a:gd name="connsiteY653" fmla="*/ 674973 h 4810125"/>
              <a:gd name="connsiteX654" fmla="*/ 1004977 w 4437063"/>
              <a:gd name="connsiteY654" fmla="*/ 726162 h 4810125"/>
              <a:gd name="connsiteX655" fmla="*/ 1075230 w 4437063"/>
              <a:gd name="connsiteY655" fmla="*/ 786477 h 4810125"/>
              <a:gd name="connsiteX656" fmla="*/ 1111746 w 4437063"/>
              <a:gd name="connsiteY656" fmla="*/ 821793 h 4810125"/>
              <a:gd name="connsiteX657" fmla="*/ 1141118 w 4437063"/>
              <a:gd name="connsiteY657" fmla="*/ 857109 h 4810125"/>
              <a:gd name="connsiteX658" fmla="*/ 1165329 w 4437063"/>
              <a:gd name="connsiteY658" fmla="*/ 894409 h 4810125"/>
              <a:gd name="connsiteX659" fmla="*/ 1184778 w 4437063"/>
              <a:gd name="connsiteY659" fmla="*/ 937264 h 4810125"/>
              <a:gd name="connsiteX660" fmla="*/ 1202242 w 4437063"/>
              <a:gd name="connsiteY660" fmla="*/ 988056 h 4810125"/>
              <a:gd name="connsiteX661" fmla="*/ 1210577 w 4437063"/>
              <a:gd name="connsiteY661" fmla="*/ 1018610 h 4810125"/>
              <a:gd name="connsiteX662" fmla="*/ 1225660 w 4437063"/>
              <a:gd name="connsiteY662" fmla="*/ 1078528 h 4810125"/>
              <a:gd name="connsiteX663" fmla="*/ 1249871 w 4437063"/>
              <a:gd name="connsiteY663" fmla="*/ 1181302 h 4810125"/>
              <a:gd name="connsiteX664" fmla="*/ 1266144 w 4437063"/>
              <a:gd name="connsiteY664" fmla="*/ 1272568 h 4810125"/>
              <a:gd name="connsiteX665" fmla="*/ 1276861 w 4437063"/>
              <a:gd name="connsiteY665" fmla="*/ 1364231 h 4810125"/>
              <a:gd name="connsiteX666" fmla="*/ 1280830 w 4437063"/>
              <a:gd name="connsiteY666" fmla="*/ 1413832 h 4810125"/>
              <a:gd name="connsiteX667" fmla="*/ 1283609 w 4437063"/>
              <a:gd name="connsiteY667" fmla="*/ 1440022 h 4810125"/>
              <a:gd name="connsiteX668" fmla="*/ 1295913 w 4437063"/>
              <a:gd name="connsiteY668" fmla="*/ 1496369 h 4810125"/>
              <a:gd name="connsiteX669" fmla="*/ 1315758 w 4437063"/>
              <a:gd name="connsiteY669" fmla="*/ 1553906 h 4810125"/>
              <a:gd name="connsiteX670" fmla="*/ 1341557 w 4437063"/>
              <a:gd name="connsiteY670" fmla="*/ 1611840 h 4810125"/>
              <a:gd name="connsiteX671" fmla="*/ 1372516 w 4437063"/>
              <a:gd name="connsiteY671" fmla="*/ 1668187 h 4810125"/>
              <a:gd name="connsiteX672" fmla="*/ 1406254 w 4437063"/>
              <a:gd name="connsiteY672" fmla="*/ 1720169 h 4810125"/>
              <a:gd name="connsiteX673" fmla="*/ 1442770 w 4437063"/>
              <a:gd name="connsiteY673" fmla="*/ 1765802 h 4810125"/>
              <a:gd name="connsiteX674" fmla="*/ 1480079 w 4437063"/>
              <a:gd name="connsiteY674" fmla="*/ 1803896 h 4810125"/>
              <a:gd name="connsiteX675" fmla="*/ 1498337 w 4437063"/>
              <a:gd name="connsiteY675" fmla="*/ 1818181 h 4810125"/>
              <a:gd name="connsiteX676" fmla="*/ 1516595 w 4437063"/>
              <a:gd name="connsiteY676" fmla="*/ 1831673 h 4810125"/>
              <a:gd name="connsiteX677" fmla="*/ 1549935 w 4437063"/>
              <a:gd name="connsiteY677" fmla="*/ 1851116 h 4810125"/>
              <a:gd name="connsiteX678" fmla="*/ 1578910 w 4437063"/>
              <a:gd name="connsiteY678" fmla="*/ 1863814 h 4810125"/>
              <a:gd name="connsiteX679" fmla="*/ 1603518 w 4437063"/>
              <a:gd name="connsiteY679" fmla="*/ 1871354 h 4810125"/>
              <a:gd name="connsiteX680" fmla="*/ 1632890 w 4437063"/>
              <a:gd name="connsiteY680" fmla="*/ 1875322 h 4810125"/>
              <a:gd name="connsiteX681" fmla="*/ 1653926 w 4437063"/>
              <a:gd name="connsiteY681" fmla="*/ 1873338 h 4810125"/>
              <a:gd name="connsiteX682" fmla="*/ 1655911 w 4437063"/>
              <a:gd name="connsiteY682" fmla="*/ 1872544 h 4810125"/>
              <a:gd name="connsiteX683" fmla="*/ 1653529 w 4437063"/>
              <a:gd name="connsiteY683" fmla="*/ 1856275 h 4810125"/>
              <a:gd name="connsiteX684" fmla="*/ 1633287 w 4437063"/>
              <a:gd name="connsiteY684" fmla="*/ 1764215 h 4810125"/>
              <a:gd name="connsiteX685" fmla="*/ 1611060 w 4437063"/>
              <a:gd name="connsiteY685" fmla="*/ 1690805 h 4810125"/>
              <a:gd name="connsiteX686" fmla="*/ 1596771 w 4437063"/>
              <a:gd name="connsiteY686" fmla="*/ 1656283 h 4810125"/>
              <a:gd name="connsiteX687" fmla="*/ 1582482 w 4437063"/>
              <a:gd name="connsiteY687" fmla="*/ 1623744 h 4810125"/>
              <a:gd name="connsiteX688" fmla="*/ 1556286 w 4437063"/>
              <a:gd name="connsiteY688" fmla="*/ 1563033 h 4810125"/>
              <a:gd name="connsiteX689" fmla="*/ 1532868 w 4437063"/>
              <a:gd name="connsiteY689" fmla="*/ 1497956 h 4810125"/>
              <a:gd name="connsiteX690" fmla="*/ 1513817 w 4437063"/>
              <a:gd name="connsiteY690" fmla="*/ 1418197 h 4810125"/>
              <a:gd name="connsiteX691" fmla="*/ 1506275 w 4437063"/>
              <a:gd name="connsiteY691" fmla="*/ 1369389 h 4810125"/>
              <a:gd name="connsiteX692" fmla="*/ 1503100 w 4437063"/>
              <a:gd name="connsiteY692" fmla="*/ 1343597 h 4810125"/>
              <a:gd name="connsiteX693" fmla="*/ 1503100 w 4437063"/>
              <a:gd name="connsiteY693" fmla="*/ 1293202 h 4810125"/>
              <a:gd name="connsiteX694" fmla="*/ 1510244 w 4437063"/>
              <a:gd name="connsiteY694" fmla="*/ 1242014 h 4810125"/>
              <a:gd name="connsiteX695" fmla="*/ 1522549 w 4437063"/>
              <a:gd name="connsiteY695" fmla="*/ 1189238 h 4810125"/>
              <a:gd name="connsiteX696" fmla="*/ 1547951 w 4437063"/>
              <a:gd name="connsiteY696" fmla="*/ 1104321 h 4810125"/>
              <a:gd name="connsiteX697" fmla="*/ 1590023 w 4437063"/>
              <a:gd name="connsiteY697" fmla="*/ 970596 h 4810125"/>
              <a:gd name="connsiteX698" fmla="*/ 1611854 w 4437063"/>
              <a:gd name="connsiteY698" fmla="*/ 890044 h 4810125"/>
              <a:gd name="connsiteX699" fmla="*/ 1617410 w 4437063"/>
              <a:gd name="connsiteY699" fmla="*/ 865045 h 4810125"/>
              <a:gd name="connsiteX700" fmla="*/ 1624555 w 4437063"/>
              <a:gd name="connsiteY700" fmla="*/ 814650 h 4810125"/>
              <a:gd name="connsiteX701" fmla="*/ 1626936 w 4437063"/>
              <a:gd name="connsiteY701" fmla="*/ 765049 h 4810125"/>
              <a:gd name="connsiteX702" fmla="*/ 1624555 w 4437063"/>
              <a:gd name="connsiteY702" fmla="*/ 714654 h 4810125"/>
              <a:gd name="connsiteX703" fmla="*/ 1617807 w 4437063"/>
              <a:gd name="connsiteY703" fmla="*/ 664656 h 4810125"/>
              <a:gd name="connsiteX704" fmla="*/ 1607091 w 4437063"/>
              <a:gd name="connsiteY704" fmla="*/ 615848 h 4810125"/>
              <a:gd name="connsiteX705" fmla="*/ 1591611 w 4437063"/>
              <a:gd name="connsiteY705" fmla="*/ 567438 h 4810125"/>
              <a:gd name="connsiteX706" fmla="*/ 1572559 w 4437063"/>
              <a:gd name="connsiteY706" fmla="*/ 520614 h 4810125"/>
              <a:gd name="connsiteX707" fmla="*/ 1549935 w 4437063"/>
              <a:gd name="connsiteY707" fmla="*/ 475378 h 4810125"/>
              <a:gd name="connsiteX708" fmla="*/ 1523739 w 4437063"/>
              <a:gd name="connsiteY708" fmla="*/ 431729 h 4810125"/>
              <a:gd name="connsiteX709" fmla="*/ 1494368 w 4437063"/>
              <a:gd name="connsiteY709" fmla="*/ 390064 h 4810125"/>
              <a:gd name="connsiteX710" fmla="*/ 1461821 w 4437063"/>
              <a:gd name="connsiteY710" fmla="*/ 350780 h 4810125"/>
              <a:gd name="connsiteX711" fmla="*/ 1426893 w 4437063"/>
              <a:gd name="connsiteY711" fmla="*/ 315067 h 4810125"/>
              <a:gd name="connsiteX712" fmla="*/ 1389584 w 4437063"/>
              <a:gd name="connsiteY712" fmla="*/ 280941 h 4810125"/>
              <a:gd name="connsiteX713" fmla="*/ 1349496 w 4437063"/>
              <a:gd name="connsiteY713" fmla="*/ 250387 h 4810125"/>
              <a:gd name="connsiteX714" fmla="*/ 1306629 w 4437063"/>
              <a:gd name="connsiteY714" fmla="*/ 223800 h 4810125"/>
              <a:gd name="connsiteX715" fmla="*/ 1285196 w 4437063"/>
              <a:gd name="connsiteY715" fmla="*/ 211896 h 4810125"/>
              <a:gd name="connsiteX716" fmla="*/ 1242330 w 4437063"/>
              <a:gd name="connsiteY716" fmla="*/ 190468 h 4810125"/>
              <a:gd name="connsiteX717" fmla="*/ 1171680 w 4437063"/>
              <a:gd name="connsiteY717" fmla="*/ 157136 h 4810125"/>
              <a:gd name="connsiteX718" fmla="*/ 1117700 w 4437063"/>
              <a:gd name="connsiteY718" fmla="*/ 134915 h 4810125"/>
              <a:gd name="connsiteX719" fmla="*/ 1077612 w 4437063"/>
              <a:gd name="connsiteY719" fmla="*/ 121027 h 4810125"/>
              <a:gd name="connsiteX720" fmla="*/ 1049431 w 4437063"/>
              <a:gd name="connsiteY720" fmla="*/ 114281 h 4810125"/>
              <a:gd name="connsiteX721" fmla="*/ 1043178 w 4437063"/>
              <a:gd name="connsiteY721" fmla="*/ 113447 h 4810125"/>
              <a:gd name="connsiteX722" fmla="*/ 1061736 w 4437063"/>
              <a:gd name="connsiteY722" fmla="*/ 113091 h 4810125"/>
              <a:gd name="connsiteX723" fmla="*/ 1116906 w 4437063"/>
              <a:gd name="connsiteY723" fmla="*/ 119836 h 4810125"/>
              <a:gd name="connsiteX724" fmla="*/ 1162551 w 4437063"/>
              <a:gd name="connsiteY724" fmla="*/ 129757 h 4810125"/>
              <a:gd name="connsiteX725" fmla="*/ 1214943 w 4437063"/>
              <a:gd name="connsiteY725" fmla="*/ 145232 h 4810125"/>
              <a:gd name="connsiteX726" fmla="*/ 1273289 w 4437063"/>
              <a:gd name="connsiteY726" fmla="*/ 167850 h 4810125"/>
              <a:gd name="connsiteX727" fmla="*/ 1304645 w 4437063"/>
              <a:gd name="connsiteY727" fmla="*/ 182532 h 4810125"/>
              <a:gd name="connsiteX728" fmla="*/ 1336795 w 4437063"/>
              <a:gd name="connsiteY728" fmla="*/ 199198 h 4810125"/>
              <a:gd name="connsiteX729" fmla="*/ 1395140 w 4437063"/>
              <a:gd name="connsiteY729" fmla="*/ 232133 h 4810125"/>
              <a:gd name="connsiteX730" fmla="*/ 1445151 w 4437063"/>
              <a:gd name="connsiteY730" fmla="*/ 265862 h 4810125"/>
              <a:gd name="connsiteX731" fmla="*/ 1489208 w 4437063"/>
              <a:gd name="connsiteY731" fmla="*/ 301575 h 4810125"/>
              <a:gd name="connsiteX732" fmla="*/ 1527312 w 4437063"/>
              <a:gd name="connsiteY732" fmla="*/ 338478 h 4810125"/>
              <a:gd name="connsiteX733" fmla="*/ 1561843 w 4437063"/>
              <a:gd name="connsiteY733" fmla="*/ 378159 h 4810125"/>
              <a:gd name="connsiteX734" fmla="*/ 1592802 w 4437063"/>
              <a:gd name="connsiteY734" fmla="*/ 421015 h 4810125"/>
              <a:gd name="connsiteX735" fmla="*/ 1621776 w 4437063"/>
              <a:gd name="connsiteY735" fmla="*/ 467045 h 4810125"/>
              <a:gd name="connsiteX736" fmla="*/ 1636462 w 4437063"/>
              <a:gd name="connsiteY736" fmla="*/ 492440 h 4810125"/>
              <a:gd name="connsiteX737" fmla="*/ 1648369 w 4437063"/>
              <a:gd name="connsiteY737" fmla="*/ 513868 h 4810125"/>
              <a:gd name="connsiteX738" fmla="*/ 1669406 w 4437063"/>
              <a:gd name="connsiteY738" fmla="*/ 555930 h 4810125"/>
              <a:gd name="connsiteX739" fmla="*/ 1685679 w 4437063"/>
              <a:gd name="connsiteY739" fmla="*/ 596802 h 4810125"/>
              <a:gd name="connsiteX740" fmla="*/ 1699174 w 4437063"/>
              <a:gd name="connsiteY740" fmla="*/ 637276 h 4810125"/>
              <a:gd name="connsiteX741" fmla="*/ 1708303 w 4437063"/>
              <a:gd name="connsiteY741" fmla="*/ 678941 h 4810125"/>
              <a:gd name="connsiteX742" fmla="*/ 1714653 w 4437063"/>
              <a:gd name="connsiteY742" fmla="*/ 722193 h 4810125"/>
              <a:gd name="connsiteX743" fmla="*/ 1717035 w 4437063"/>
              <a:gd name="connsiteY743" fmla="*/ 768620 h 4810125"/>
              <a:gd name="connsiteX744" fmla="*/ 1716638 w 4437063"/>
              <a:gd name="connsiteY744" fmla="*/ 819015 h 4810125"/>
              <a:gd name="connsiteX745" fmla="*/ 1714653 w 4437063"/>
              <a:gd name="connsiteY745" fmla="*/ 845601 h 4810125"/>
              <a:gd name="connsiteX746" fmla="*/ 1712669 w 4437063"/>
              <a:gd name="connsiteY746" fmla="*/ 872584 h 4810125"/>
              <a:gd name="connsiteX747" fmla="*/ 1705921 w 4437063"/>
              <a:gd name="connsiteY747" fmla="*/ 918614 h 4810125"/>
              <a:gd name="connsiteX748" fmla="*/ 1690442 w 4437063"/>
              <a:gd name="connsiteY748" fmla="*/ 977342 h 4810125"/>
              <a:gd name="connsiteX749" fmla="*/ 1663452 w 4437063"/>
              <a:gd name="connsiteY749" fmla="*/ 1055116 h 4810125"/>
              <a:gd name="connsiteX750" fmla="*/ 1642019 w 4437063"/>
              <a:gd name="connsiteY750" fmla="*/ 1128923 h 4810125"/>
              <a:gd name="connsiteX751" fmla="*/ 1628127 w 4437063"/>
              <a:gd name="connsiteY751" fmla="*/ 1191619 h 4810125"/>
              <a:gd name="connsiteX752" fmla="*/ 1621379 w 4437063"/>
              <a:gd name="connsiteY752" fmla="*/ 1228919 h 4810125"/>
              <a:gd name="connsiteX753" fmla="*/ 1615823 w 4437063"/>
              <a:gd name="connsiteY753" fmla="*/ 1267013 h 4810125"/>
              <a:gd name="connsiteX754" fmla="*/ 1613838 w 4437063"/>
              <a:gd name="connsiteY754" fmla="*/ 1331693 h 4810125"/>
              <a:gd name="connsiteX755" fmla="*/ 1620586 w 4437063"/>
              <a:gd name="connsiteY755" fmla="*/ 1384071 h 4810125"/>
              <a:gd name="connsiteX756" fmla="*/ 1630111 w 4437063"/>
              <a:gd name="connsiteY756" fmla="*/ 1415023 h 4810125"/>
              <a:gd name="connsiteX757" fmla="*/ 1638050 w 4437063"/>
              <a:gd name="connsiteY757" fmla="*/ 1432085 h 4810125"/>
              <a:gd name="connsiteX758" fmla="*/ 1647179 w 4437063"/>
              <a:gd name="connsiteY758" fmla="*/ 1445180 h 4810125"/>
              <a:gd name="connsiteX759" fmla="*/ 1657101 w 4437063"/>
              <a:gd name="connsiteY759" fmla="*/ 1455497 h 4810125"/>
              <a:gd name="connsiteX760" fmla="*/ 1667421 w 4437063"/>
              <a:gd name="connsiteY760" fmla="*/ 1462640 h 4810125"/>
              <a:gd name="connsiteX761" fmla="*/ 1678138 w 4437063"/>
              <a:gd name="connsiteY761" fmla="*/ 1467005 h 4810125"/>
              <a:gd name="connsiteX762" fmla="*/ 1688854 w 4437063"/>
              <a:gd name="connsiteY762" fmla="*/ 1467401 h 4810125"/>
              <a:gd name="connsiteX763" fmla="*/ 1699174 w 4437063"/>
              <a:gd name="connsiteY763" fmla="*/ 1465417 h 4810125"/>
              <a:gd name="connsiteX764" fmla="*/ 1709494 w 4437063"/>
              <a:gd name="connsiteY764" fmla="*/ 1459068 h 4810125"/>
              <a:gd name="connsiteX765" fmla="*/ 1718622 w 4437063"/>
              <a:gd name="connsiteY765" fmla="*/ 1450339 h 4810125"/>
              <a:gd name="connsiteX766" fmla="*/ 1722988 w 4437063"/>
              <a:gd name="connsiteY766" fmla="*/ 1444386 h 4810125"/>
              <a:gd name="connsiteX767" fmla="*/ 1732117 w 4437063"/>
              <a:gd name="connsiteY767" fmla="*/ 1426927 h 4810125"/>
              <a:gd name="connsiteX768" fmla="*/ 1755535 w 4437063"/>
              <a:gd name="connsiteY768" fmla="*/ 1366612 h 4810125"/>
              <a:gd name="connsiteX769" fmla="*/ 1785700 w 4437063"/>
              <a:gd name="connsiteY769" fmla="*/ 1301932 h 4810125"/>
              <a:gd name="connsiteX770" fmla="*/ 1808324 w 4437063"/>
              <a:gd name="connsiteY770" fmla="*/ 1258680 h 4810125"/>
              <a:gd name="connsiteX771" fmla="*/ 1832933 w 4437063"/>
              <a:gd name="connsiteY771" fmla="*/ 1213840 h 4810125"/>
              <a:gd name="connsiteX772" fmla="*/ 1880562 w 4437063"/>
              <a:gd name="connsiteY772" fmla="*/ 1135669 h 4810125"/>
              <a:gd name="connsiteX773" fmla="*/ 1926604 w 4437063"/>
              <a:gd name="connsiteY773" fmla="*/ 1064640 h 4810125"/>
              <a:gd name="connsiteX774" fmla="*/ 1968279 w 4437063"/>
              <a:gd name="connsiteY774" fmla="*/ 991230 h 4810125"/>
              <a:gd name="connsiteX775" fmla="*/ 1986537 w 4437063"/>
              <a:gd name="connsiteY775" fmla="*/ 951153 h 4810125"/>
              <a:gd name="connsiteX776" fmla="*/ 1996063 w 4437063"/>
              <a:gd name="connsiteY776" fmla="*/ 928534 h 4810125"/>
              <a:gd name="connsiteX777" fmla="*/ 2011939 w 4437063"/>
              <a:gd name="connsiteY777" fmla="*/ 873378 h 4810125"/>
              <a:gd name="connsiteX778" fmla="*/ 2032579 w 4437063"/>
              <a:gd name="connsiteY778" fmla="*/ 776160 h 4810125"/>
              <a:gd name="connsiteX779" fmla="*/ 2063538 w 4437063"/>
              <a:gd name="connsiteY779" fmla="*/ 567438 h 4810125"/>
              <a:gd name="connsiteX780" fmla="*/ 2078223 w 4437063"/>
              <a:gd name="connsiteY780" fmla="*/ 472600 h 4810125"/>
              <a:gd name="connsiteX781" fmla="*/ 2086162 w 4437063"/>
              <a:gd name="connsiteY781" fmla="*/ 435697 h 4810125"/>
              <a:gd name="connsiteX782" fmla="*/ 2104023 w 4437063"/>
              <a:gd name="connsiteY782" fmla="*/ 361493 h 4810125"/>
              <a:gd name="connsiteX783" fmla="*/ 2127837 w 4437063"/>
              <a:gd name="connsiteY783" fmla="*/ 291655 h 4810125"/>
              <a:gd name="connsiteX784" fmla="*/ 2149270 w 4437063"/>
              <a:gd name="connsiteY784" fmla="*/ 244038 h 4810125"/>
              <a:gd name="connsiteX785" fmla="*/ 2166338 w 4437063"/>
              <a:gd name="connsiteY785" fmla="*/ 215071 h 4810125"/>
              <a:gd name="connsiteX786" fmla="*/ 2175863 w 4437063"/>
              <a:gd name="connsiteY786" fmla="*/ 201579 h 4810125"/>
              <a:gd name="connsiteX787" fmla="*/ 2199678 w 4437063"/>
              <a:gd name="connsiteY787" fmla="*/ 171025 h 4810125"/>
              <a:gd name="connsiteX788" fmla="*/ 2246117 w 4437063"/>
              <a:gd name="connsiteY788" fmla="*/ 121424 h 4810125"/>
              <a:gd name="connsiteX789" fmla="*/ 2293349 w 4437063"/>
              <a:gd name="connsiteY789" fmla="*/ 82933 h 4810125"/>
              <a:gd name="connsiteX790" fmla="*/ 2343360 w 4437063"/>
              <a:gd name="connsiteY790" fmla="*/ 51585 h 4810125"/>
              <a:gd name="connsiteX791" fmla="*/ 2369953 w 4437063"/>
              <a:gd name="connsiteY791" fmla="*/ 37300 h 4810125"/>
              <a:gd name="connsiteX792" fmla="*/ 2386623 w 4437063"/>
              <a:gd name="connsiteY792" fmla="*/ 29364 h 4810125"/>
              <a:gd name="connsiteX793" fmla="*/ 2420757 w 4437063"/>
              <a:gd name="connsiteY793" fmla="*/ 17063 h 4810125"/>
              <a:gd name="connsiteX794" fmla="*/ 2472753 w 4437063"/>
              <a:gd name="connsiteY794" fmla="*/ 5952 h 481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Lst>
            <a:rect l="l" t="t" r="r" b="b"/>
            <a:pathLst>
              <a:path w="4437063" h="4810125">
                <a:moveTo>
                  <a:pt x="4437063" y="1081703"/>
                </a:moveTo>
                <a:lnTo>
                  <a:pt x="4429592" y="1082685"/>
                </a:lnTo>
                <a:lnTo>
                  <a:pt x="4431507" y="1082099"/>
                </a:lnTo>
                <a:close/>
                <a:moveTo>
                  <a:pt x="717614" y="207531"/>
                </a:moveTo>
                <a:lnTo>
                  <a:pt x="721403" y="232026"/>
                </a:lnTo>
                <a:lnTo>
                  <a:pt x="718408" y="217055"/>
                </a:lnTo>
                <a:close/>
                <a:moveTo>
                  <a:pt x="1031570" y="111900"/>
                </a:moveTo>
                <a:lnTo>
                  <a:pt x="1043178" y="113447"/>
                </a:lnTo>
                <a:lnTo>
                  <a:pt x="1020457" y="113884"/>
                </a:lnTo>
                <a:lnTo>
                  <a:pt x="1016885" y="113884"/>
                </a:lnTo>
                <a:lnTo>
                  <a:pt x="1018075" y="113091"/>
                </a:lnTo>
                <a:close/>
                <a:moveTo>
                  <a:pt x="2559676" y="0"/>
                </a:moveTo>
                <a:lnTo>
                  <a:pt x="2574759" y="1190"/>
                </a:lnTo>
                <a:lnTo>
                  <a:pt x="2563248" y="1587"/>
                </a:lnTo>
                <a:lnTo>
                  <a:pt x="2494583" y="11904"/>
                </a:lnTo>
                <a:lnTo>
                  <a:pt x="2435443" y="27380"/>
                </a:lnTo>
                <a:lnTo>
                  <a:pt x="2404484" y="39681"/>
                </a:lnTo>
                <a:lnTo>
                  <a:pt x="2387020" y="47617"/>
                </a:lnTo>
                <a:lnTo>
                  <a:pt x="2351298" y="68648"/>
                </a:lnTo>
                <a:lnTo>
                  <a:pt x="2315576" y="95631"/>
                </a:lnTo>
                <a:lnTo>
                  <a:pt x="2279854" y="128169"/>
                </a:lnTo>
                <a:lnTo>
                  <a:pt x="2246514" y="165866"/>
                </a:lnTo>
                <a:lnTo>
                  <a:pt x="2215555" y="207928"/>
                </a:lnTo>
                <a:lnTo>
                  <a:pt x="2188962" y="253561"/>
                </a:lnTo>
                <a:lnTo>
                  <a:pt x="2167131" y="303559"/>
                </a:lnTo>
                <a:lnTo>
                  <a:pt x="2158399" y="329352"/>
                </a:lnTo>
                <a:lnTo>
                  <a:pt x="2151652" y="355144"/>
                </a:lnTo>
                <a:lnTo>
                  <a:pt x="2144111" y="411491"/>
                </a:lnTo>
                <a:lnTo>
                  <a:pt x="2140538" y="506726"/>
                </a:lnTo>
                <a:lnTo>
                  <a:pt x="2140935" y="610690"/>
                </a:lnTo>
                <a:lnTo>
                  <a:pt x="2139348" y="681719"/>
                </a:lnTo>
                <a:lnTo>
                  <a:pt x="2134982" y="751954"/>
                </a:lnTo>
                <a:lnTo>
                  <a:pt x="2124662" y="820999"/>
                </a:lnTo>
                <a:lnTo>
                  <a:pt x="2115930" y="853934"/>
                </a:lnTo>
                <a:lnTo>
                  <a:pt x="2104023" y="895996"/>
                </a:lnTo>
                <a:lnTo>
                  <a:pt x="2081796" y="965041"/>
                </a:lnTo>
                <a:lnTo>
                  <a:pt x="2060759" y="1020197"/>
                </a:lnTo>
                <a:lnTo>
                  <a:pt x="2039326" y="1067417"/>
                </a:lnTo>
                <a:lnTo>
                  <a:pt x="2003207" y="1132494"/>
                </a:lnTo>
                <a:lnTo>
                  <a:pt x="1941289" y="1237649"/>
                </a:lnTo>
                <a:lnTo>
                  <a:pt x="1900804" y="1312249"/>
                </a:lnTo>
                <a:lnTo>
                  <a:pt x="1880562" y="1349549"/>
                </a:lnTo>
                <a:lnTo>
                  <a:pt x="1847618" y="1420578"/>
                </a:lnTo>
                <a:lnTo>
                  <a:pt x="1822613" y="1485258"/>
                </a:lnTo>
                <a:lnTo>
                  <a:pt x="1804752" y="1544779"/>
                </a:lnTo>
                <a:lnTo>
                  <a:pt x="1792845" y="1599142"/>
                </a:lnTo>
                <a:lnTo>
                  <a:pt x="1787288" y="1649537"/>
                </a:lnTo>
                <a:lnTo>
                  <a:pt x="1786097" y="1696361"/>
                </a:lnTo>
                <a:lnTo>
                  <a:pt x="1789273" y="1739613"/>
                </a:lnTo>
                <a:lnTo>
                  <a:pt x="1796417" y="1780484"/>
                </a:lnTo>
                <a:lnTo>
                  <a:pt x="1806737" y="1819371"/>
                </a:lnTo>
                <a:lnTo>
                  <a:pt x="1826185" y="1874925"/>
                </a:lnTo>
                <a:lnTo>
                  <a:pt x="1856747" y="1946747"/>
                </a:lnTo>
                <a:lnTo>
                  <a:pt x="1888103" y="2020157"/>
                </a:lnTo>
                <a:lnTo>
                  <a:pt x="1901201" y="2059044"/>
                </a:lnTo>
                <a:lnTo>
                  <a:pt x="1907949" y="2078488"/>
                </a:lnTo>
                <a:lnTo>
                  <a:pt x="1922238" y="2113804"/>
                </a:lnTo>
                <a:lnTo>
                  <a:pt x="1937320" y="2146343"/>
                </a:lnTo>
                <a:lnTo>
                  <a:pt x="1953594" y="2175310"/>
                </a:lnTo>
                <a:lnTo>
                  <a:pt x="1971454" y="2200705"/>
                </a:lnTo>
                <a:lnTo>
                  <a:pt x="1989315" y="2222927"/>
                </a:lnTo>
                <a:lnTo>
                  <a:pt x="2007970" y="2241974"/>
                </a:lnTo>
                <a:lnTo>
                  <a:pt x="2026228" y="2257449"/>
                </a:lnTo>
                <a:lnTo>
                  <a:pt x="2045280" y="2269750"/>
                </a:lnTo>
                <a:lnTo>
                  <a:pt x="2063935" y="2278480"/>
                </a:lnTo>
                <a:lnTo>
                  <a:pt x="2082589" y="2283639"/>
                </a:lnTo>
                <a:lnTo>
                  <a:pt x="2100847" y="2285623"/>
                </a:lnTo>
                <a:lnTo>
                  <a:pt x="2117915" y="2284035"/>
                </a:lnTo>
                <a:lnTo>
                  <a:pt x="2134982" y="2278877"/>
                </a:lnTo>
                <a:lnTo>
                  <a:pt x="2150461" y="2270147"/>
                </a:lnTo>
                <a:lnTo>
                  <a:pt x="2165147" y="2258640"/>
                </a:lnTo>
                <a:lnTo>
                  <a:pt x="2171894" y="2250703"/>
                </a:lnTo>
                <a:lnTo>
                  <a:pt x="2195709" y="2221340"/>
                </a:lnTo>
                <a:lnTo>
                  <a:pt x="2227462" y="2170548"/>
                </a:lnTo>
                <a:lnTo>
                  <a:pt x="2260009" y="2089599"/>
                </a:lnTo>
                <a:lnTo>
                  <a:pt x="2286602" y="2008650"/>
                </a:lnTo>
                <a:lnTo>
                  <a:pt x="2305256" y="1951509"/>
                </a:lnTo>
                <a:lnTo>
                  <a:pt x="2330262" y="1866195"/>
                </a:lnTo>
                <a:lnTo>
                  <a:pt x="2352489" y="1790404"/>
                </a:lnTo>
                <a:lnTo>
                  <a:pt x="2385829" y="1696757"/>
                </a:lnTo>
                <a:lnTo>
                  <a:pt x="2412819" y="1632077"/>
                </a:lnTo>
                <a:lnTo>
                  <a:pt x="2440603" y="1566207"/>
                </a:lnTo>
                <a:lnTo>
                  <a:pt x="2475531" y="1492797"/>
                </a:lnTo>
                <a:lnTo>
                  <a:pt x="2497361" y="1453116"/>
                </a:lnTo>
                <a:lnTo>
                  <a:pt x="2519191" y="1418991"/>
                </a:lnTo>
                <a:lnTo>
                  <a:pt x="2542212" y="1388833"/>
                </a:lnTo>
                <a:lnTo>
                  <a:pt x="2581506" y="1344390"/>
                </a:lnTo>
                <a:lnTo>
                  <a:pt x="2613656" y="1312646"/>
                </a:lnTo>
                <a:lnTo>
                  <a:pt x="2635883" y="1291615"/>
                </a:lnTo>
                <a:lnTo>
                  <a:pt x="2682321" y="1254712"/>
                </a:lnTo>
                <a:lnTo>
                  <a:pt x="2730744" y="1221776"/>
                </a:lnTo>
                <a:lnTo>
                  <a:pt x="2781152" y="1191619"/>
                </a:lnTo>
                <a:lnTo>
                  <a:pt x="2858550" y="1148763"/>
                </a:lnTo>
                <a:lnTo>
                  <a:pt x="2939520" y="1102337"/>
                </a:lnTo>
                <a:lnTo>
                  <a:pt x="2993896" y="1066624"/>
                </a:lnTo>
                <a:lnTo>
                  <a:pt x="3021680" y="1047180"/>
                </a:lnTo>
                <a:lnTo>
                  <a:pt x="3049067" y="1026546"/>
                </a:lnTo>
                <a:lnTo>
                  <a:pt x="3100665" y="984485"/>
                </a:lnTo>
                <a:lnTo>
                  <a:pt x="3147898" y="940438"/>
                </a:lnTo>
                <a:lnTo>
                  <a:pt x="3191161" y="894012"/>
                </a:lnTo>
                <a:lnTo>
                  <a:pt x="3230455" y="846791"/>
                </a:lnTo>
                <a:lnTo>
                  <a:pt x="3266177" y="798381"/>
                </a:lnTo>
                <a:lnTo>
                  <a:pt x="3297930" y="748383"/>
                </a:lnTo>
                <a:lnTo>
                  <a:pt x="3325714" y="697591"/>
                </a:lnTo>
                <a:lnTo>
                  <a:pt x="3337621" y="671799"/>
                </a:lnTo>
                <a:lnTo>
                  <a:pt x="3343971" y="658307"/>
                </a:lnTo>
                <a:lnTo>
                  <a:pt x="3354291" y="628943"/>
                </a:lnTo>
                <a:lnTo>
                  <a:pt x="3366992" y="579739"/>
                </a:lnTo>
                <a:lnTo>
                  <a:pt x="3379693" y="506726"/>
                </a:lnTo>
                <a:lnTo>
                  <a:pt x="3388029" y="431729"/>
                </a:lnTo>
                <a:lnTo>
                  <a:pt x="3394379" y="326177"/>
                </a:lnTo>
                <a:lnTo>
                  <a:pt x="3395173" y="231737"/>
                </a:lnTo>
                <a:lnTo>
                  <a:pt x="3395173" y="221816"/>
                </a:lnTo>
                <a:lnTo>
                  <a:pt x="3396364" y="230943"/>
                </a:lnTo>
                <a:lnTo>
                  <a:pt x="3403905" y="321019"/>
                </a:lnTo>
                <a:lnTo>
                  <a:pt x="3407080" y="423396"/>
                </a:lnTo>
                <a:lnTo>
                  <a:pt x="3405493" y="497599"/>
                </a:lnTo>
                <a:lnTo>
                  <a:pt x="3399539" y="571009"/>
                </a:lnTo>
                <a:lnTo>
                  <a:pt x="3390013" y="622594"/>
                </a:lnTo>
                <a:lnTo>
                  <a:pt x="3382075" y="653942"/>
                </a:lnTo>
                <a:lnTo>
                  <a:pt x="3377312" y="668624"/>
                </a:lnTo>
                <a:lnTo>
                  <a:pt x="3366992" y="697194"/>
                </a:lnTo>
                <a:lnTo>
                  <a:pt x="3344765" y="749970"/>
                </a:lnTo>
                <a:lnTo>
                  <a:pt x="3320157" y="800365"/>
                </a:lnTo>
                <a:lnTo>
                  <a:pt x="3292770" y="848379"/>
                </a:lnTo>
                <a:lnTo>
                  <a:pt x="3263002" y="894012"/>
                </a:lnTo>
                <a:lnTo>
                  <a:pt x="3230058" y="939248"/>
                </a:lnTo>
                <a:lnTo>
                  <a:pt x="3193542" y="984088"/>
                </a:lnTo>
                <a:lnTo>
                  <a:pt x="3153454" y="1028927"/>
                </a:lnTo>
                <a:lnTo>
                  <a:pt x="3131227" y="1051942"/>
                </a:lnTo>
                <a:lnTo>
                  <a:pt x="3109397" y="1074163"/>
                </a:lnTo>
                <a:lnTo>
                  <a:pt x="3062959" y="1113051"/>
                </a:lnTo>
                <a:lnTo>
                  <a:pt x="3014933" y="1147176"/>
                </a:lnTo>
                <a:lnTo>
                  <a:pt x="2964128" y="1178921"/>
                </a:lnTo>
                <a:lnTo>
                  <a:pt x="2882761" y="1226935"/>
                </a:lnTo>
                <a:lnTo>
                  <a:pt x="2793456" y="1283679"/>
                </a:lnTo>
                <a:lnTo>
                  <a:pt x="2729554" y="1329709"/>
                </a:lnTo>
                <a:lnTo>
                  <a:pt x="2695816" y="1356295"/>
                </a:lnTo>
                <a:lnTo>
                  <a:pt x="2679146" y="1370580"/>
                </a:lnTo>
                <a:lnTo>
                  <a:pt x="2646599" y="1404706"/>
                </a:lnTo>
                <a:lnTo>
                  <a:pt x="2616434" y="1443990"/>
                </a:lnTo>
                <a:lnTo>
                  <a:pt x="2588650" y="1486845"/>
                </a:lnTo>
                <a:lnTo>
                  <a:pt x="2562454" y="1533272"/>
                </a:lnTo>
                <a:lnTo>
                  <a:pt x="2538243" y="1582079"/>
                </a:lnTo>
                <a:lnTo>
                  <a:pt x="2505299" y="1656283"/>
                </a:lnTo>
                <a:lnTo>
                  <a:pt x="2469974" y="1752311"/>
                </a:lnTo>
                <a:lnTo>
                  <a:pt x="2442587" y="1837228"/>
                </a:lnTo>
                <a:lnTo>
                  <a:pt x="2417185" y="1928891"/>
                </a:lnTo>
                <a:lnTo>
                  <a:pt x="2414407" y="1942779"/>
                </a:lnTo>
                <a:lnTo>
                  <a:pt x="2409247" y="1973730"/>
                </a:lnTo>
                <a:lnTo>
                  <a:pt x="2396546" y="2032061"/>
                </a:lnTo>
                <a:lnTo>
                  <a:pt x="2380669" y="2087218"/>
                </a:lnTo>
                <a:lnTo>
                  <a:pt x="2361618" y="2139597"/>
                </a:lnTo>
                <a:lnTo>
                  <a:pt x="2338994" y="2191182"/>
                </a:lnTo>
                <a:lnTo>
                  <a:pt x="2313195" y="2241974"/>
                </a:lnTo>
                <a:lnTo>
                  <a:pt x="2269534" y="2319352"/>
                </a:lnTo>
                <a:lnTo>
                  <a:pt x="2235797" y="2373714"/>
                </a:lnTo>
                <a:lnTo>
                  <a:pt x="2219127" y="2400301"/>
                </a:lnTo>
                <a:lnTo>
                  <a:pt x="2195709" y="2450299"/>
                </a:lnTo>
                <a:lnTo>
                  <a:pt x="2181817" y="2493551"/>
                </a:lnTo>
                <a:lnTo>
                  <a:pt x="2174673" y="2531248"/>
                </a:lnTo>
                <a:lnTo>
                  <a:pt x="2173482" y="2561405"/>
                </a:lnTo>
                <a:lnTo>
                  <a:pt x="2175070" y="2584420"/>
                </a:lnTo>
                <a:lnTo>
                  <a:pt x="2180230" y="2606642"/>
                </a:lnTo>
                <a:lnTo>
                  <a:pt x="2181817" y="2609419"/>
                </a:lnTo>
                <a:lnTo>
                  <a:pt x="2201266" y="2585611"/>
                </a:lnTo>
                <a:lnTo>
                  <a:pt x="2314385" y="2441172"/>
                </a:lnTo>
                <a:lnTo>
                  <a:pt x="2401706" y="2320542"/>
                </a:lnTo>
                <a:lnTo>
                  <a:pt x="2442190" y="2260624"/>
                </a:lnTo>
                <a:lnTo>
                  <a:pt x="2472356" y="2212610"/>
                </a:lnTo>
                <a:lnTo>
                  <a:pt x="2516016" y="2137613"/>
                </a:lnTo>
                <a:lnTo>
                  <a:pt x="2562454" y="2045156"/>
                </a:lnTo>
                <a:lnTo>
                  <a:pt x="2594207" y="1975714"/>
                </a:lnTo>
                <a:lnTo>
                  <a:pt x="2606115" y="1951509"/>
                </a:lnTo>
                <a:lnTo>
                  <a:pt x="2631914" y="1905082"/>
                </a:lnTo>
                <a:lnTo>
                  <a:pt x="2659697" y="1861433"/>
                </a:lnTo>
                <a:lnTo>
                  <a:pt x="2689466" y="1820165"/>
                </a:lnTo>
                <a:lnTo>
                  <a:pt x="2720425" y="1783262"/>
                </a:lnTo>
                <a:lnTo>
                  <a:pt x="2750987" y="1750327"/>
                </a:lnTo>
                <a:lnTo>
                  <a:pt x="2781549" y="1722153"/>
                </a:lnTo>
                <a:lnTo>
                  <a:pt x="2811317" y="1699535"/>
                </a:lnTo>
                <a:lnTo>
                  <a:pt x="2825209" y="1690805"/>
                </a:lnTo>
                <a:lnTo>
                  <a:pt x="2840292" y="1682869"/>
                </a:lnTo>
                <a:lnTo>
                  <a:pt x="2881968" y="1670568"/>
                </a:lnTo>
                <a:lnTo>
                  <a:pt x="2934757" y="1662235"/>
                </a:lnTo>
                <a:lnTo>
                  <a:pt x="2995087" y="1656680"/>
                </a:lnTo>
                <a:lnTo>
                  <a:pt x="3161393" y="1651521"/>
                </a:lnTo>
                <a:lnTo>
                  <a:pt x="3277291" y="1651521"/>
                </a:lnTo>
                <a:lnTo>
                  <a:pt x="3375724" y="1651124"/>
                </a:lnTo>
                <a:lnTo>
                  <a:pt x="3522184" y="1646363"/>
                </a:lnTo>
                <a:lnTo>
                  <a:pt x="3641257" y="1633665"/>
                </a:lnTo>
                <a:lnTo>
                  <a:pt x="3714686" y="1621760"/>
                </a:lnTo>
                <a:lnTo>
                  <a:pt x="3727784" y="1619776"/>
                </a:lnTo>
                <a:lnTo>
                  <a:pt x="3754774" y="1611840"/>
                </a:lnTo>
                <a:lnTo>
                  <a:pt x="3800022" y="1594380"/>
                </a:lnTo>
                <a:lnTo>
                  <a:pt x="3865909" y="1559461"/>
                </a:lnTo>
                <a:lnTo>
                  <a:pt x="3934971" y="1512241"/>
                </a:lnTo>
                <a:lnTo>
                  <a:pt x="3969899" y="1484464"/>
                </a:lnTo>
                <a:lnTo>
                  <a:pt x="3991333" y="1465814"/>
                </a:lnTo>
                <a:lnTo>
                  <a:pt x="4034199" y="1424149"/>
                </a:lnTo>
                <a:lnTo>
                  <a:pt x="4095323" y="1356692"/>
                </a:lnTo>
                <a:lnTo>
                  <a:pt x="4169149" y="1266219"/>
                </a:lnTo>
                <a:lnTo>
                  <a:pt x="4231067" y="1189238"/>
                </a:lnTo>
                <a:lnTo>
                  <a:pt x="4256469" y="1161858"/>
                </a:lnTo>
                <a:lnTo>
                  <a:pt x="4268773" y="1150747"/>
                </a:lnTo>
                <a:lnTo>
                  <a:pt x="4296953" y="1130510"/>
                </a:lnTo>
                <a:lnTo>
                  <a:pt x="4327119" y="1115035"/>
                </a:lnTo>
                <a:lnTo>
                  <a:pt x="4356887" y="1102733"/>
                </a:lnTo>
                <a:lnTo>
                  <a:pt x="4421981" y="1083687"/>
                </a:lnTo>
                <a:lnTo>
                  <a:pt x="4429592" y="1082685"/>
                </a:lnTo>
                <a:lnTo>
                  <a:pt x="4392609" y="1094004"/>
                </a:lnTo>
                <a:lnTo>
                  <a:pt x="4355299" y="1112257"/>
                </a:lnTo>
                <a:lnTo>
                  <a:pt x="4333469" y="1126145"/>
                </a:lnTo>
                <a:lnTo>
                  <a:pt x="4322356" y="1134081"/>
                </a:lnTo>
                <a:lnTo>
                  <a:pt x="4297747" y="1157890"/>
                </a:lnTo>
                <a:lnTo>
                  <a:pt x="4256469" y="1206698"/>
                </a:lnTo>
                <a:lnTo>
                  <a:pt x="4199314" y="1287250"/>
                </a:lnTo>
                <a:lnTo>
                  <a:pt x="4145334" y="1372167"/>
                </a:lnTo>
                <a:lnTo>
                  <a:pt x="4122313" y="1411054"/>
                </a:lnTo>
                <a:lnTo>
                  <a:pt x="4100086" y="1446371"/>
                </a:lnTo>
                <a:lnTo>
                  <a:pt x="4054838" y="1508273"/>
                </a:lnTo>
                <a:lnTo>
                  <a:pt x="4008400" y="1559461"/>
                </a:lnTo>
                <a:lnTo>
                  <a:pt x="3959580" y="1604698"/>
                </a:lnTo>
                <a:lnTo>
                  <a:pt x="3933781" y="1625332"/>
                </a:lnTo>
                <a:lnTo>
                  <a:pt x="3919889" y="1635649"/>
                </a:lnTo>
                <a:lnTo>
                  <a:pt x="3882976" y="1657076"/>
                </a:lnTo>
                <a:lnTo>
                  <a:pt x="3834950" y="1679298"/>
                </a:lnTo>
                <a:lnTo>
                  <a:pt x="3775810" y="1701122"/>
                </a:lnTo>
                <a:lnTo>
                  <a:pt x="3705954" y="1720963"/>
                </a:lnTo>
                <a:lnTo>
                  <a:pt x="3626175" y="1738819"/>
                </a:lnTo>
                <a:lnTo>
                  <a:pt x="3535679" y="1752707"/>
                </a:lnTo>
                <a:lnTo>
                  <a:pt x="3434864" y="1762231"/>
                </a:lnTo>
                <a:lnTo>
                  <a:pt x="3380487" y="1764215"/>
                </a:lnTo>
                <a:lnTo>
                  <a:pt x="3278084" y="1766596"/>
                </a:lnTo>
                <a:lnTo>
                  <a:pt x="3137975" y="1765802"/>
                </a:lnTo>
                <a:lnTo>
                  <a:pt x="3064546" y="1767786"/>
                </a:lnTo>
                <a:lnTo>
                  <a:pt x="3020886" y="1773342"/>
                </a:lnTo>
                <a:lnTo>
                  <a:pt x="2976432" y="1784452"/>
                </a:lnTo>
                <a:lnTo>
                  <a:pt x="2927612" y="1801118"/>
                </a:lnTo>
                <a:lnTo>
                  <a:pt x="2898638" y="1813419"/>
                </a:lnTo>
                <a:lnTo>
                  <a:pt x="2884349" y="1820165"/>
                </a:lnTo>
                <a:lnTo>
                  <a:pt x="2856565" y="1837625"/>
                </a:lnTo>
                <a:lnTo>
                  <a:pt x="2830766" y="1858656"/>
                </a:lnTo>
                <a:lnTo>
                  <a:pt x="2806554" y="1884051"/>
                </a:lnTo>
                <a:lnTo>
                  <a:pt x="2773214" y="1926113"/>
                </a:lnTo>
                <a:lnTo>
                  <a:pt x="2732729" y="1991984"/>
                </a:lnTo>
                <a:lnTo>
                  <a:pt x="2678749" y="2099916"/>
                </a:lnTo>
                <a:lnTo>
                  <a:pt x="2628738" y="2210229"/>
                </a:lnTo>
                <a:lnTo>
                  <a:pt x="2596192" y="2278480"/>
                </a:lnTo>
                <a:lnTo>
                  <a:pt x="2579522" y="2309828"/>
                </a:lnTo>
                <a:lnTo>
                  <a:pt x="2532686" y="2393158"/>
                </a:lnTo>
                <a:lnTo>
                  <a:pt x="2461639" y="2515772"/>
                </a:lnTo>
                <a:lnTo>
                  <a:pt x="2401706" y="2610213"/>
                </a:lnTo>
                <a:lnTo>
                  <a:pt x="2335025" y="2709019"/>
                </a:lnTo>
                <a:lnTo>
                  <a:pt x="2291364" y="2771318"/>
                </a:lnTo>
                <a:lnTo>
                  <a:pt x="2312004" y="2766953"/>
                </a:lnTo>
                <a:lnTo>
                  <a:pt x="2447747" y="2726082"/>
                </a:lnTo>
                <a:lnTo>
                  <a:pt x="2540227" y="2690369"/>
                </a:lnTo>
                <a:lnTo>
                  <a:pt x="2607305" y="2660608"/>
                </a:lnTo>
                <a:lnTo>
                  <a:pt x="2641440" y="2643545"/>
                </a:lnTo>
                <a:lnTo>
                  <a:pt x="2681131" y="2624101"/>
                </a:lnTo>
                <a:lnTo>
                  <a:pt x="2752178" y="2591563"/>
                </a:lnTo>
                <a:lnTo>
                  <a:pt x="2842673" y="2554263"/>
                </a:lnTo>
                <a:lnTo>
                  <a:pt x="2941107" y="2516566"/>
                </a:lnTo>
                <a:lnTo>
                  <a:pt x="3006201" y="2487996"/>
                </a:lnTo>
                <a:lnTo>
                  <a:pt x="3049067" y="2465377"/>
                </a:lnTo>
                <a:lnTo>
                  <a:pt x="3070500" y="2451886"/>
                </a:lnTo>
                <a:lnTo>
                  <a:pt x="3096696" y="2435220"/>
                </a:lnTo>
                <a:lnTo>
                  <a:pt x="3139563" y="2403872"/>
                </a:lnTo>
                <a:lnTo>
                  <a:pt x="3173697" y="2374905"/>
                </a:lnTo>
                <a:lnTo>
                  <a:pt x="3199893" y="2347922"/>
                </a:lnTo>
                <a:lnTo>
                  <a:pt x="3231249" y="2309431"/>
                </a:lnTo>
                <a:lnTo>
                  <a:pt x="3266574" y="2263005"/>
                </a:lnTo>
                <a:lnTo>
                  <a:pt x="3287213" y="2241180"/>
                </a:lnTo>
                <a:lnTo>
                  <a:pt x="3298724" y="2229673"/>
                </a:lnTo>
                <a:lnTo>
                  <a:pt x="3324920" y="2207054"/>
                </a:lnTo>
                <a:lnTo>
                  <a:pt x="3356276" y="2184833"/>
                </a:lnTo>
                <a:lnTo>
                  <a:pt x="3391998" y="2163802"/>
                </a:lnTo>
                <a:lnTo>
                  <a:pt x="3433276" y="2144755"/>
                </a:lnTo>
                <a:lnTo>
                  <a:pt x="3481303" y="2128883"/>
                </a:lnTo>
                <a:lnTo>
                  <a:pt x="3534489" y="2116582"/>
                </a:lnTo>
                <a:lnTo>
                  <a:pt x="3594819" y="2108249"/>
                </a:lnTo>
                <a:lnTo>
                  <a:pt x="3627763" y="2106662"/>
                </a:lnTo>
                <a:lnTo>
                  <a:pt x="3658722" y="2105868"/>
                </a:lnTo>
                <a:lnTo>
                  <a:pt x="3713098" y="2107852"/>
                </a:lnTo>
                <a:lnTo>
                  <a:pt x="3757949" y="2113011"/>
                </a:lnTo>
                <a:lnTo>
                  <a:pt x="3794068" y="2120550"/>
                </a:lnTo>
                <a:lnTo>
                  <a:pt x="3834156" y="2132851"/>
                </a:lnTo>
                <a:lnTo>
                  <a:pt x="3859955" y="2145946"/>
                </a:lnTo>
                <a:lnTo>
                  <a:pt x="3861940" y="2147533"/>
                </a:lnTo>
                <a:lnTo>
                  <a:pt x="3853208" y="2146343"/>
                </a:lnTo>
                <a:lnTo>
                  <a:pt x="3765490" y="2141184"/>
                </a:lnTo>
                <a:lnTo>
                  <a:pt x="3667454" y="2141184"/>
                </a:lnTo>
                <a:lnTo>
                  <a:pt x="3597597" y="2145946"/>
                </a:lnTo>
                <a:lnTo>
                  <a:pt x="3528932" y="2156263"/>
                </a:lnTo>
                <a:lnTo>
                  <a:pt x="3482096" y="2168564"/>
                </a:lnTo>
                <a:lnTo>
                  <a:pt x="3453916" y="2178881"/>
                </a:lnTo>
                <a:lnTo>
                  <a:pt x="3441215" y="2185627"/>
                </a:lnTo>
                <a:lnTo>
                  <a:pt x="3417003" y="2198325"/>
                </a:lnTo>
                <a:lnTo>
                  <a:pt x="3376121" y="2228482"/>
                </a:lnTo>
                <a:lnTo>
                  <a:pt x="3342781" y="2261417"/>
                </a:lnTo>
                <a:lnTo>
                  <a:pt x="3313806" y="2296337"/>
                </a:lnTo>
                <a:lnTo>
                  <a:pt x="3276894" y="2351096"/>
                </a:lnTo>
                <a:lnTo>
                  <a:pt x="3240775" y="2403872"/>
                </a:lnTo>
                <a:lnTo>
                  <a:pt x="3213785" y="2436807"/>
                </a:lnTo>
                <a:lnTo>
                  <a:pt x="3198702" y="2451886"/>
                </a:lnTo>
                <a:lnTo>
                  <a:pt x="3180047" y="2469346"/>
                </a:lnTo>
                <a:lnTo>
                  <a:pt x="3141150" y="2501090"/>
                </a:lnTo>
                <a:lnTo>
                  <a:pt x="3080026" y="2543946"/>
                </a:lnTo>
                <a:lnTo>
                  <a:pt x="2949839" y="2618943"/>
                </a:lnTo>
                <a:lnTo>
                  <a:pt x="2888932" y="2652474"/>
                </a:lnTo>
                <a:lnTo>
                  <a:pt x="2891235" y="2657078"/>
                </a:lnTo>
                <a:lnTo>
                  <a:pt x="2896791" y="2664619"/>
                </a:lnTo>
                <a:lnTo>
                  <a:pt x="2915047" y="2681685"/>
                </a:lnTo>
                <a:lnTo>
                  <a:pt x="2940447" y="2697957"/>
                </a:lnTo>
                <a:lnTo>
                  <a:pt x="2973388" y="2713435"/>
                </a:lnTo>
                <a:lnTo>
                  <a:pt x="2992438" y="2720182"/>
                </a:lnTo>
                <a:lnTo>
                  <a:pt x="3012678" y="2725738"/>
                </a:lnTo>
                <a:lnTo>
                  <a:pt x="3056731" y="2736057"/>
                </a:lnTo>
                <a:lnTo>
                  <a:pt x="3105150" y="2744391"/>
                </a:lnTo>
                <a:lnTo>
                  <a:pt x="3156347" y="2749550"/>
                </a:lnTo>
                <a:lnTo>
                  <a:pt x="3182938" y="2751535"/>
                </a:lnTo>
                <a:lnTo>
                  <a:pt x="3209528" y="2752725"/>
                </a:lnTo>
                <a:lnTo>
                  <a:pt x="3264694" y="2751535"/>
                </a:lnTo>
                <a:lnTo>
                  <a:pt x="3292872" y="2749154"/>
                </a:lnTo>
                <a:lnTo>
                  <a:pt x="3350022" y="2744788"/>
                </a:lnTo>
                <a:lnTo>
                  <a:pt x="3408363" y="2737644"/>
                </a:lnTo>
                <a:lnTo>
                  <a:pt x="3465910" y="2730897"/>
                </a:lnTo>
                <a:lnTo>
                  <a:pt x="3581003" y="2719388"/>
                </a:lnTo>
                <a:lnTo>
                  <a:pt x="3636566" y="2716610"/>
                </a:lnTo>
                <a:lnTo>
                  <a:pt x="3664347" y="2715419"/>
                </a:lnTo>
                <a:lnTo>
                  <a:pt x="3717528" y="2718594"/>
                </a:lnTo>
                <a:lnTo>
                  <a:pt x="3767931" y="2726928"/>
                </a:lnTo>
                <a:lnTo>
                  <a:pt x="3813572" y="2739628"/>
                </a:lnTo>
                <a:lnTo>
                  <a:pt x="3834210" y="2748360"/>
                </a:lnTo>
                <a:lnTo>
                  <a:pt x="3854053" y="2757885"/>
                </a:lnTo>
                <a:lnTo>
                  <a:pt x="3888581" y="2777729"/>
                </a:lnTo>
                <a:lnTo>
                  <a:pt x="3931047" y="2808685"/>
                </a:lnTo>
                <a:lnTo>
                  <a:pt x="3952081" y="2826147"/>
                </a:lnTo>
                <a:lnTo>
                  <a:pt x="3984228" y="2855516"/>
                </a:lnTo>
                <a:lnTo>
                  <a:pt x="3990975" y="2862263"/>
                </a:lnTo>
                <a:lnTo>
                  <a:pt x="3983831" y="2855913"/>
                </a:lnTo>
                <a:lnTo>
                  <a:pt x="3949700" y="2828132"/>
                </a:lnTo>
                <a:lnTo>
                  <a:pt x="3928269" y="2811860"/>
                </a:lnTo>
                <a:lnTo>
                  <a:pt x="3885010" y="2783682"/>
                </a:lnTo>
                <a:lnTo>
                  <a:pt x="3850085" y="2765425"/>
                </a:lnTo>
                <a:lnTo>
                  <a:pt x="3830638" y="2757885"/>
                </a:lnTo>
                <a:lnTo>
                  <a:pt x="3810000" y="2750741"/>
                </a:lnTo>
                <a:lnTo>
                  <a:pt x="3765153" y="2740422"/>
                </a:lnTo>
                <a:lnTo>
                  <a:pt x="3716338" y="2734469"/>
                </a:lnTo>
                <a:lnTo>
                  <a:pt x="3664347" y="2734469"/>
                </a:lnTo>
                <a:lnTo>
                  <a:pt x="3637756" y="2737247"/>
                </a:lnTo>
                <a:lnTo>
                  <a:pt x="3582988" y="2742407"/>
                </a:lnTo>
                <a:lnTo>
                  <a:pt x="3469878" y="2759869"/>
                </a:lnTo>
                <a:lnTo>
                  <a:pt x="3412331" y="2769791"/>
                </a:lnTo>
                <a:lnTo>
                  <a:pt x="3354785" y="2779316"/>
                </a:lnTo>
                <a:lnTo>
                  <a:pt x="3296444" y="2786460"/>
                </a:lnTo>
                <a:lnTo>
                  <a:pt x="3267869" y="2790825"/>
                </a:lnTo>
                <a:lnTo>
                  <a:pt x="3210322" y="2795191"/>
                </a:lnTo>
                <a:lnTo>
                  <a:pt x="3181747" y="2794794"/>
                </a:lnTo>
                <a:lnTo>
                  <a:pt x="3153966" y="2794794"/>
                </a:lnTo>
                <a:lnTo>
                  <a:pt x="3099991" y="2791619"/>
                </a:lnTo>
                <a:lnTo>
                  <a:pt x="3048794" y="2786063"/>
                </a:lnTo>
                <a:lnTo>
                  <a:pt x="3000375" y="2777332"/>
                </a:lnTo>
                <a:lnTo>
                  <a:pt x="2977753" y="2771775"/>
                </a:lnTo>
                <a:lnTo>
                  <a:pt x="2955528" y="2765425"/>
                </a:lnTo>
                <a:lnTo>
                  <a:pt x="2915047" y="2749154"/>
                </a:lnTo>
                <a:lnTo>
                  <a:pt x="2880122" y="2728913"/>
                </a:lnTo>
                <a:lnTo>
                  <a:pt x="2851547" y="2705497"/>
                </a:lnTo>
                <a:lnTo>
                  <a:pt x="2841228" y="2692003"/>
                </a:lnTo>
                <a:lnTo>
                  <a:pt x="2834672" y="2681871"/>
                </a:lnTo>
                <a:lnTo>
                  <a:pt x="2809730" y="2695130"/>
                </a:lnTo>
                <a:lnTo>
                  <a:pt x="2726378" y="2736399"/>
                </a:lnTo>
                <a:lnTo>
                  <a:pt x="2668826" y="2766953"/>
                </a:lnTo>
                <a:lnTo>
                  <a:pt x="2609687" y="2804253"/>
                </a:lnTo>
                <a:lnTo>
                  <a:pt x="2550150" y="2849092"/>
                </a:lnTo>
                <a:lnTo>
                  <a:pt x="2506490" y="2889567"/>
                </a:lnTo>
                <a:lnTo>
                  <a:pt x="2477516" y="2920518"/>
                </a:lnTo>
                <a:lnTo>
                  <a:pt x="2448541" y="2954247"/>
                </a:lnTo>
                <a:lnTo>
                  <a:pt x="2421551" y="2991944"/>
                </a:lnTo>
                <a:lnTo>
                  <a:pt x="2407659" y="3011784"/>
                </a:lnTo>
                <a:lnTo>
                  <a:pt x="2393767" y="3034006"/>
                </a:lnTo>
                <a:lnTo>
                  <a:pt x="2368762" y="3079242"/>
                </a:lnTo>
                <a:lnTo>
                  <a:pt x="2347726" y="3126066"/>
                </a:lnTo>
                <a:lnTo>
                  <a:pt x="2329865" y="3174079"/>
                </a:lnTo>
                <a:lnTo>
                  <a:pt x="2315576" y="3222887"/>
                </a:lnTo>
                <a:lnTo>
                  <a:pt x="2303669" y="3272885"/>
                </a:lnTo>
                <a:lnTo>
                  <a:pt x="2290571" y="3348676"/>
                </a:lnTo>
                <a:lnTo>
                  <a:pt x="2281839" y="3452243"/>
                </a:lnTo>
                <a:lnTo>
                  <a:pt x="2279457" y="3557794"/>
                </a:lnTo>
                <a:lnTo>
                  <a:pt x="2284220" y="3716915"/>
                </a:lnTo>
                <a:lnTo>
                  <a:pt x="2289777" y="3822466"/>
                </a:lnTo>
                <a:lnTo>
                  <a:pt x="2293349" y="3878416"/>
                </a:lnTo>
                <a:lnTo>
                  <a:pt x="2307241" y="4016903"/>
                </a:lnTo>
                <a:lnTo>
                  <a:pt x="2337406" y="4258163"/>
                </a:lnTo>
                <a:lnTo>
                  <a:pt x="2407659" y="4721637"/>
                </a:lnTo>
                <a:lnTo>
                  <a:pt x="2422345" y="4810125"/>
                </a:lnTo>
                <a:lnTo>
                  <a:pt x="1739262" y="4810125"/>
                </a:lnTo>
                <a:lnTo>
                  <a:pt x="1857144" y="4274432"/>
                </a:lnTo>
                <a:lnTo>
                  <a:pt x="1866273" y="4218085"/>
                </a:lnTo>
                <a:lnTo>
                  <a:pt x="1908346" y="3914129"/>
                </a:lnTo>
                <a:lnTo>
                  <a:pt x="1926604" y="3748263"/>
                </a:lnTo>
                <a:lnTo>
                  <a:pt x="1934145" y="3649060"/>
                </a:lnTo>
                <a:lnTo>
                  <a:pt x="1935733" y="3606602"/>
                </a:lnTo>
                <a:lnTo>
                  <a:pt x="1936923" y="3565730"/>
                </a:lnTo>
                <a:lnTo>
                  <a:pt x="1933351" y="3491924"/>
                </a:lnTo>
                <a:lnTo>
                  <a:pt x="1923825" y="3424863"/>
                </a:lnTo>
                <a:lnTo>
                  <a:pt x="1909933" y="3365342"/>
                </a:lnTo>
                <a:lnTo>
                  <a:pt x="1891675" y="3312169"/>
                </a:lnTo>
                <a:lnTo>
                  <a:pt x="1869448" y="3264552"/>
                </a:lnTo>
                <a:lnTo>
                  <a:pt x="1843252" y="3222490"/>
                </a:lnTo>
                <a:lnTo>
                  <a:pt x="1814278" y="3184397"/>
                </a:lnTo>
                <a:lnTo>
                  <a:pt x="1782525" y="3149080"/>
                </a:lnTo>
                <a:lnTo>
                  <a:pt x="1749185" y="3117733"/>
                </a:lnTo>
                <a:lnTo>
                  <a:pt x="1695602" y="3074877"/>
                </a:lnTo>
                <a:lnTo>
                  <a:pt x="1621776" y="3021705"/>
                </a:lnTo>
                <a:lnTo>
                  <a:pt x="1548348" y="2968929"/>
                </a:lnTo>
                <a:lnTo>
                  <a:pt x="1513420" y="2940359"/>
                </a:lnTo>
                <a:lnTo>
                  <a:pt x="1448723" y="2884409"/>
                </a:lnTo>
                <a:lnTo>
                  <a:pt x="1346320" y="2793936"/>
                </a:lnTo>
                <a:lnTo>
                  <a:pt x="1275273" y="2733224"/>
                </a:lnTo>
                <a:lnTo>
                  <a:pt x="1200654" y="2674496"/>
                </a:lnTo>
                <a:lnTo>
                  <a:pt x="1123654" y="2620927"/>
                </a:lnTo>
                <a:lnTo>
                  <a:pt x="1062926" y="2585611"/>
                </a:lnTo>
                <a:lnTo>
                  <a:pt x="1021648" y="2563786"/>
                </a:lnTo>
                <a:lnTo>
                  <a:pt x="979575" y="2545533"/>
                </a:lnTo>
                <a:lnTo>
                  <a:pt x="935518" y="2529661"/>
                </a:lnTo>
                <a:lnTo>
                  <a:pt x="914085" y="2522915"/>
                </a:lnTo>
                <a:lnTo>
                  <a:pt x="871218" y="2511011"/>
                </a:lnTo>
                <a:lnTo>
                  <a:pt x="797790" y="2495932"/>
                </a:lnTo>
                <a:lnTo>
                  <a:pt x="735475" y="2489583"/>
                </a:lnTo>
                <a:lnTo>
                  <a:pt x="679908" y="2487996"/>
                </a:lnTo>
                <a:lnTo>
                  <a:pt x="601716" y="2488789"/>
                </a:lnTo>
                <a:lnTo>
                  <a:pt x="514793" y="2484821"/>
                </a:lnTo>
                <a:lnTo>
                  <a:pt x="446127" y="2474504"/>
                </a:lnTo>
                <a:lnTo>
                  <a:pt x="406436" y="2465377"/>
                </a:lnTo>
                <a:lnTo>
                  <a:pt x="369920" y="2455854"/>
                </a:lnTo>
                <a:lnTo>
                  <a:pt x="306415" y="2436410"/>
                </a:lnTo>
                <a:lnTo>
                  <a:pt x="252832" y="2414983"/>
                </a:lnTo>
                <a:lnTo>
                  <a:pt x="207584" y="2390777"/>
                </a:lnTo>
                <a:lnTo>
                  <a:pt x="170274" y="2364588"/>
                </a:lnTo>
                <a:lnTo>
                  <a:pt x="138125" y="2335224"/>
                </a:lnTo>
                <a:lnTo>
                  <a:pt x="111135" y="2303082"/>
                </a:lnTo>
                <a:lnTo>
                  <a:pt x="86923" y="2268163"/>
                </a:lnTo>
                <a:lnTo>
                  <a:pt x="75413" y="2249116"/>
                </a:lnTo>
                <a:lnTo>
                  <a:pt x="66681" y="2233244"/>
                </a:lnTo>
                <a:lnTo>
                  <a:pt x="53980" y="2201896"/>
                </a:lnTo>
                <a:lnTo>
                  <a:pt x="46835" y="2171738"/>
                </a:lnTo>
                <a:lnTo>
                  <a:pt x="43660" y="2143962"/>
                </a:lnTo>
                <a:lnTo>
                  <a:pt x="44057" y="2108646"/>
                </a:lnTo>
                <a:lnTo>
                  <a:pt x="48423" y="2080472"/>
                </a:lnTo>
                <a:lnTo>
                  <a:pt x="49217" y="2077298"/>
                </a:lnTo>
                <a:lnTo>
                  <a:pt x="50408" y="2091186"/>
                </a:lnTo>
                <a:lnTo>
                  <a:pt x="65093" y="2153088"/>
                </a:lnTo>
                <a:lnTo>
                  <a:pt x="75016" y="2180865"/>
                </a:lnTo>
                <a:lnTo>
                  <a:pt x="87717" y="2208642"/>
                </a:lnTo>
                <a:lnTo>
                  <a:pt x="104784" y="2234434"/>
                </a:lnTo>
                <a:lnTo>
                  <a:pt x="114707" y="2245545"/>
                </a:lnTo>
                <a:lnTo>
                  <a:pt x="124233" y="2255862"/>
                </a:lnTo>
                <a:lnTo>
                  <a:pt x="151620" y="2278877"/>
                </a:lnTo>
                <a:lnTo>
                  <a:pt x="186548" y="2304273"/>
                </a:lnTo>
                <a:lnTo>
                  <a:pt x="229811" y="2329272"/>
                </a:lnTo>
                <a:lnTo>
                  <a:pt x="280616" y="2354271"/>
                </a:lnTo>
                <a:lnTo>
                  <a:pt x="339358" y="2375698"/>
                </a:lnTo>
                <a:lnTo>
                  <a:pt x="405245" y="2393555"/>
                </a:lnTo>
                <a:lnTo>
                  <a:pt x="478277" y="2406253"/>
                </a:lnTo>
                <a:lnTo>
                  <a:pt x="517571" y="2409824"/>
                </a:lnTo>
                <a:lnTo>
                  <a:pt x="553293" y="2411411"/>
                </a:lnTo>
                <a:lnTo>
                  <a:pt x="658077" y="2410618"/>
                </a:lnTo>
                <a:lnTo>
                  <a:pt x="789058" y="2412205"/>
                </a:lnTo>
                <a:lnTo>
                  <a:pt x="895430" y="2420538"/>
                </a:lnTo>
                <a:lnTo>
                  <a:pt x="967271" y="2430061"/>
                </a:lnTo>
                <a:lnTo>
                  <a:pt x="1002596" y="2437601"/>
                </a:lnTo>
                <a:lnTo>
                  <a:pt x="1037524" y="2445537"/>
                </a:lnTo>
                <a:lnTo>
                  <a:pt x="1109762" y="2470536"/>
                </a:lnTo>
                <a:lnTo>
                  <a:pt x="1183190" y="2503471"/>
                </a:lnTo>
                <a:lnTo>
                  <a:pt x="1257809" y="2544343"/>
                </a:lnTo>
                <a:lnTo>
                  <a:pt x="1332825" y="2591563"/>
                </a:lnTo>
                <a:lnTo>
                  <a:pt x="1407842" y="2643545"/>
                </a:lnTo>
                <a:lnTo>
                  <a:pt x="1482461" y="2700289"/>
                </a:lnTo>
                <a:lnTo>
                  <a:pt x="1555492" y="2759414"/>
                </a:lnTo>
                <a:lnTo>
                  <a:pt x="1592008" y="2789571"/>
                </a:lnTo>
                <a:lnTo>
                  <a:pt x="1626936" y="2818935"/>
                </a:lnTo>
                <a:lnTo>
                  <a:pt x="1687267" y="2866552"/>
                </a:lnTo>
                <a:lnTo>
                  <a:pt x="1758710" y="2917344"/>
                </a:lnTo>
                <a:lnTo>
                  <a:pt x="1818644" y="2951866"/>
                </a:lnTo>
                <a:lnTo>
                  <a:pt x="1845237" y="2962580"/>
                </a:lnTo>
                <a:lnTo>
                  <a:pt x="1847221" y="2962977"/>
                </a:lnTo>
                <a:lnTo>
                  <a:pt x="1789669" y="2876869"/>
                </a:lnTo>
                <a:lnTo>
                  <a:pt x="1692426" y="2740367"/>
                </a:lnTo>
                <a:lnTo>
                  <a:pt x="1612647" y="2639974"/>
                </a:lnTo>
                <a:lnTo>
                  <a:pt x="1547951" y="2568548"/>
                </a:lnTo>
                <a:lnTo>
                  <a:pt x="1494368" y="2518550"/>
                </a:lnTo>
                <a:lnTo>
                  <a:pt x="1448723" y="2483234"/>
                </a:lnTo>
                <a:lnTo>
                  <a:pt x="1407445" y="2454267"/>
                </a:lnTo>
                <a:lnTo>
                  <a:pt x="1367357" y="2425300"/>
                </a:lnTo>
                <a:lnTo>
                  <a:pt x="1346320" y="2408237"/>
                </a:lnTo>
                <a:lnTo>
                  <a:pt x="1326078" y="2391571"/>
                </a:lnTo>
                <a:lnTo>
                  <a:pt x="1260191" y="2349509"/>
                </a:lnTo>
                <a:lnTo>
                  <a:pt x="1169695" y="2299511"/>
                </a:lnTo>
                <a:lnTo>
                  <a:pt x="1059751" y="2247529"/>
                </a:lnTo>
                <a:lnTo>
                  <a:pt x="936312" y="2197134"/>
                </a:lnTo>
                <a:lnTo>
                  <a:pt x="837481" y="2164199"/>
                </a:lnTo>
                <a:lnTo>
                  <a:pt x="770403" y="2145152"/>
                </a:lnTo>
                <a:lnTo>
                  <a:pt x="703325" y="2129280"/>
                </a:lnTo>
                <a:lnTo>
                  <a:pt x="636644" y="2117375"/>
                </a:lnTo>
                <a:lnTo>
                  <a:pt x="570757" y="2109836"/>
                </a:lnTo>
                <a:lnTo>
                  <a:pt x="507648" y="2107455"/>
                </a:lnTo>
                <a:lnTo>
                  <a:pt x="476689" y="2108249"/>
                </a:lnTo>
                <a:lnTo>
                  <a:pt x="401673" y="2111820"/>
                </a:lnTo>
                <a:lnTo>
                  <a:pt x="315147" y="2111027"/>
                </a:lnTo>
                <a:lnTo>
                  <a:pt x="268311" y="2105074"/>
                </a:lnTo>
                <a:lnTo>
                  <a:pt x="227826" y="2093964"/>
                </a:lnTo>
                <a:lnTo>
                  <a:pt x="192501" y="2075710"/>
                </a:lnTo>
                <a:lnTo>
                  <a:pt x="158367" y="2049521"/>
                </a:lnTo>
                <a:lnTo>
                  <a:pt x="125423" y="2013808"/>
                </a:lnTo>
                <a:lnTo>
                  <a:pt x="107959" y="1991587"/>
                </a:lnTo>
                <a:lnTo>
                  <a:pt x="77794" y="1949922"/>
                </a:lnTo>
                <a:lnTo>
                  <a:pt x="35325" y="1884051"/>
                </a:lnTo>
                <a:lnTo>
                  <a:pt x="3175" y="1822149"/>
                </a:lnTo>
                <a:lnTo>
                  <a:pt x="0" y="1814610"/>
                </a:lnTo>
                <a:lnTo>
                  <a:pt x="11907" y="1832069"/>
                </a:lnTo>
                <a:lnTo>
                  <a:pt x="82160" y="1926113"/>
                </a:lnTo>
                <a:lnTo>
                  <a:pt x="127408" y="1976111"/>
                </a:lnTo>
                <a:lnTo>
                  <a:pt x="158367" y="2005475"/>
                </a:lnTo>
                <a:lnTo>
                  <a:pt x="173847" y="2017776"/>
                </a:lnTo>
                <a:lnTo>
                  <a:pt x="188135" y="2028093"/>
                </a:lnTo>
                <a:lnTo>
                  <a:pt x="217904" y="2041982"/>
                </a:lnTo>
                <a:lnTo>
                  <a:pt x="248069" y="2049521"/>
                </a:lnTo>
                <a:lnTo>
                  <a:pt x="278234" y="2051902"/>
                </a:lnTo>
                <a:lnTo>
                  <a:pt x="323879" y="2047537"/>
                </a:lnTo>
                <a:lnTo>
                  <a:pt x="388972" y="2035633"/>
                </a:lnTo>
                <a:lnTo>
                  <a:pt x="422709" y="2030474"/>
                </a:lnTo>
                <a:lnTo>
                  <a:pt x="461210" y="2026109"/>
                </a:lnTo>
                <a:lnTo>
                  <a:pt x="538607" y="2021348"/>
                </a:lnTo>
                <a:lnTo>
                  <a:pt x="613623" y="2021744"/>
                </a:lnTo>
                <a:lnTo>
                  <a:pt x="687846" y="2026903"/>
                </a:lnTo>
                <a:lnTo>
                  <a:pt x="759290" y="2036426"/>
                </a:lnTo>
                <a:lnTo>
                  <a:pt x="829146" y="2048727"/>
                </a:lnTo>
                <a:lnTo>
                  <a:pt x="896224" y="2064600"/>
                </a:lnTo>
                <a:lnTo>
                  <a:pt x="960523" y="2082456"/>
                </a:lnTo>
                <a:lnTo>
                  <a:pt x="1051019" y="2113011"/>
                </a:lnTo>
                <a:lnTo>
                  <a:pt x="1158979" y="2157056"/>
                </a:lnTo>
                <a:lnTo>
                  <a:pt x="1250665" y="2200705"/>
                </a:lnTo>
                <a:lnTo>
                  <a:pt x="1323696" y="2239990"/>
                </a:lnTo>
                <a:lnTo>
                  <a:pt x="1351480" y="2255465"/>
                </a:lnTo>
                <a:lnTo>
                  <a:pt x="1442770" y="2307844"/>
                </a:lnTo>
                <a:lnTo>
                  <a:pt x="1529296" y="2358636"/>
                </a:lnTo>
                <a:lnTo>
                  <a:pt x="1599946" y="2405459"/>
                </a:lnTo>
                <a:lnTo>
                  <a:pt x="1650751" y="2440378"/>
                </a:lnTo>
                <a:lnTo>
                  <a:pt x="1705921" y="2479266"/>
                </a:lnTo>
                <a:lnTo>
                  <a:pt x="1795226" y="2545533"/>
                </a:lnTo>
                <a:lnTo>
                  <a:pt x="1880562" y="2614578"/>
                </a:lnTo>
                <a:lnTo>
                  <a:pt x="1891675" y="2624101"/>
                </a:lnTo>
                <a:lnTo>
                  <a:pt x="1879768" y="2601086"/>
                </a:lnTo>
                <a:lnTo>
                  <a:pt x="1820628" y="2481647"/>
                </a:lnTo>
                <a:lnTo>
                  <a:pt x="1783319" y="2402285"/>
                </a:lnTo>
                <a:lnTo>
                  <a:pt x="1772205" y="2374111"/>
                </a:lnTo>
                <a:lnTo>
                  <a:pt x="1760695" y="2341970"/>
                </a:lnTo>
                <a:lnTo>
                  <a:pt x="1734102" y="2245148"/>
                </a:lnTo>
                <a:lnTo>
                  <a:pt x="1697189" y="2097932"/>
                </a:lnTo>
                <a:lnTo>
                  <a:pt x="1690442" y="2069361"/>
                </a:lnTo>
                <a:lnTo>
                  <a:pt x="1655514" y="2056664"/>
                </a:lnTo>
                <a:lnTo>
                  <a:pt x="1499131" y="1991587"/>
                </a:lnTo>
                <a:lnTo>
                  <a:pt x="1428878" y="1958652"/>
                </a:lnTo>
                <a:lnTo>
                  <a:pt x="1359418" y="1922145"/>
                </a:lnTo>
                <a:lnTo>
                  <a:pt x="1295119" y="1882861"/>
                </a:lnTo>
                <a:lnTo>
                  <a:pt x="1267335" y="1863021"/>
                </a:lnTo>
                <a:lnTo>
                  <a:pt x="1239155" y="1842386"/>
                </a:lnTo>
                <a:lnTo>
                  <a:pt x="1167314" y="1801118"/>
                </a:lnTo>
                <a:lnTo>
                  <a:pt x="1081184" y="1761834"/>
                </a:lnTo>
                <a:lnTo>
                  <a:pt x="986719" y="1724931"/>
                </a:lnTo>
                <a:lnTo>
                  <a:pt x="887492" y="1693186"/>
                </a:lnTo>
                <a:lnTo>
                  <a:pt x="787867" y="1668584"/>
                </a:lnTo>
                <a:lnTo>
                  <a:pt x="693799" y="1652711"/>
                </a:lnTo>
                <a:lnTo>
                  <a:pt x="630294" y="1647950"/>
                </a:lnTo>
                <a:lnTo>
                  <a:pt x="591000" y="1648347"/>
                </a:lnTo>
                <a:lnTo>
                  <a:pt x="573536" y="1649934"/>
                </a:lnTo>
                <a:lnTo>
                  <a:pt x="556071" y="1651918"/>
                </a:lnTo>
                <a:lnTo>
                  <a:pt x="522731" y="1658267"/>
                </a:lnTo>
                <a:lnTo>
                  <a:pt x="476292" y="1672155"/>
                </a:lnTo>
                <a:lnTo>
                  <a:pt x="421122" y="1696361"/>
                </a:lnTo>
                <a:lnTo>
                  <a:pt x="373890" y="1724534"/>
                </a:lnTo>
                <a:lnTo>
                  <a:pt x="335786" y="1753501"/>
                </a:lnTo>
                <a:lnTo>
                  <a:pt x="306415" y="1779691"/>
                </a:lnTo>
                <a:lnTo>
                  <a:pt x="278631" y="1809054"/>
                </a:lnTo>
                <a:lnTo>
                  <a:pt x="275059" y="1813419"/>
                </a:lnTo>
                <a:lnTo>
                  <a:pt x="285378" y="1799134"/>
                </a:lnTo>
                <a:lnTo>
                  <a:pt x="349281" y="1722947"/>
                </a:lnTo>
                <a:lnTo>
                  <a:pt x="389766" y="1684456"/>
                </a:lnTo>
                <a:lnTo>
                  <a:pt x="418343" y="1662235"/>
                </a:lnTo>
                <a:lnTo>
                  <a:pt x="432632" y="1653505"/>
                </a:lnTo>
                <a:lnTo>
                  <a:pt x="458828" y="1639220"/>
                </a:lnTo>
                <a:lnTo>
                  <a:pt x="500504" y="1621760"/>
                </a:lnTo>
                <a:lnTo>
                  <a:pt x="530669" y="1611840"/>
                </a:lnTo>
                <a:lnTo>
                  <a:pt x="563613" y="1604301"/>
                </a:lnTo>
                <a:lnTo>
                  <a:pt x="600129" y="1598745"/>
                </a:lnTo>
                <a:lnTo>
                  <a:pt x="662840" y="1592793"/>
                </a:lnTo>
                <a:lnTo>
                  <a:pt x="712454" y="1592396"/>
                </a:lnTo>
                <a:lnTo>
                  <a:pt x="764053" y="1592793"/>
                </a:lnTo>
                <a:lnTo>
                  <a:pt x="865662" y="1599539"/>
                </a:lnTo>
                <a:lnTo>
                  <a:pt x="943853" y="1611443"/>
                </a:lnTo>
                <a:lnTo>
                  <a:pt x="997833" y="1622951"/>
                </a:lnTo>
                <a:lnTo>
                  <a:pt x="1054591" y="1637236"/>
                </a:lnTo>
                <a:lnTo>
                  <a:pt x="1113731" y="1655886"/>
                </a:lnTo>
                <a:lnTo>
                  <a:pt x="1145087" y="1665806"/>
                </a:lnTo>
                <a:lnTo>
                  <a:pt x="1174061" y="1675726"/>
                </a:lnTo>
                <a:lnTo>
                  <a:pt x="1204226" y="1680885"/>
                </a:lnTo>
                <a:lnTo>
                  <a:pt x="1218118" y="1680488"/>
                </a:lnTo>
                <a:lnTo>
                  <a:pt x="1228041" y="1676123"/>
                </a:lnTo>
                <a:lnTo>
                  <a:pt x="1233201" y="1669774"/>
                </a:lnTo>
                <a:lnTo>
                  <a:pt x="1234392" y="1659854"/>
                </a:lnTo>
                <a:lnTo>
                  <a:pt x="1233598" y="1647950"/>
                </a:lnTo>
                <a:lnTo>
                  <a:pt x="1221294" y="1610253"/>
                </a:lnTo>
                <a:lnTo>
                  <a:pt x="1195891" y="1552715"/>
                </a:lnTo>
                <a:lnTo>
                  <a:pt x="1181206" y="1512638"/>
                </a:lnTo>
                <a:lnTo>
                  <a:pt x="1176046" y="1493194"/>
                </a:lnTo>
                <a:lnTo>
                  <a:pt x="1172870" y="1475734"/>
                </a:lnTo>
                <a:lnTo>
                  <a:pt x="1171283" y="1432879"/>
                </a:lnTo>
                <a:lnTo>
                  <a:pt x="1174061" y="1354311"/>
                </a:lnTo>
                <a:lnTo>
                  <a:pt x="1178030" y="1264235"/>
                </a:lnTo>
                <a:lnTo>
                  <a:pt x="1178030" y="1202729"/>
                </a:lnTo>
                <a:lnTo>
                  <a:pt x="1173267" y="1142811"/>
                </a:lnTo>
                <a:lnTo>
                  <a:pt x="1162948" y="1086861"/>
                </a:lnTo>
                <a:lnTo>
                  <a:pt x="1155010" y="1061068"/>
                </a:lnTo>
                <a:lnTo>
                  <a:pt x="1136752" y="1013451"/>
                </a:lnTo>
                <a:lnTo>
                  <a:pt x="1109762" y="953137"/>
                </a:lnTo>
                <a:lnTo>
                  <a:pt x="1089519" y="916630"/>
                </a:lnTo>
                <a:lnTo>
                  <a:pt x="1066895" y="881314"/>
                </a:lnTo>
                <a:lnTo>
                  <a:pt x="1039112" y="845998"/>
                </a:lnTo>
                <a:lnTo>
                  <a:pt x="1006168" y="809095"/>
                </a:lnTo>
                <a:lnTo>
                  <a:pt x="966477" y="769414"/>
                </a:lnTo>
                <a:lnTo>
                  <a:pt x="943456" y="747589"/>
                </a:lnTo>
                <a:lnTo>
                  <a:pt x="920435" y="725765"/>
                </a:lnTo>
                <a:lnTo>
                  <a:pt x="880744" y="684497"/>
                </a:lnTo>
                <a:lnTo>
                  <a:pt x="848595" y="645609"/>
                </a:lnTo>
                <a:lnTo>
                  <a:pt x="823192" y="606325"/>
                </a:lnTo>
                <a:lnTo>
                  <a:pt x="801759" y="565850"/>
                </a:lnTo>
                <a:lnTo>
                  <a:pt x="785089" y="522598"/>
                </a:lnTo>
                <a:lnTo>
                  <a:pt x="770403" y="475378"/>
                </a:lnTo>
                <a:lnTo>
                  <a:pt x="758099" y="422205"/>
                </a:lnTo>
                <a:lnTo>
                  <a:pt x="752145" y="393238"/>
                </a:lnTo>
                <a:lnTo>
                  <a:pt x="723568" y="246022"/>
                </a:lnTo>
                <a:lnTo>
                  <a:pt x="721403" y="232026"/>
                </a:lnTo>
                <a:lnTo>
                  <a:pt x="731903" y="284512"/>
                </a:lnTo>
                <a:lnTo>
                  <a:pt x="748970" y="348399"/>
                </a:lnTo>
                <a:lnTo>
                  <a:pt x="773975" y="421808"/>
                </a:lnTo>
                <a:lnTo>
                  <a:pt x="798981" y="480139"/>
                </a:lnTo>
                <a:lnTo>
                  <a:pt x="818429" y="519027"/>
                </a:lnTo>
                <a:lnTo>
                  <a:pt x="840656" y="557121"/>
                </a:lnTo>
                <a:lnTo>
                  <a:pt x="865662" y="593627"/>
                </a:lnTo>
                <a:lnTo>
                  <a:pt x="893445" y="628546"/>
                </a:lnTo>
                <a:lnTo>
                  <a:pt x="924801" y="659894"/>
                </a:lnTo>
                <a:lnTo>
                  <a:pt x="941869" y="674973"/>
                </a:lnTo>
                <a:lnTo>
                  <a:pt x="1004977" y="726162"/>
                </a:lnTo>
                <a:lnTo>
                  <a:pt x="1075230" y="786477"/>
                </a:lnTo>
                <a:lnTo>
                  <a:pt x="1111746" y="821793"/>
                </a:lnTo>
                <a:lnTo>
                  <a:pt x="1141118" y="857109"/>
                </a:lnTo>
                <a:lnTo>
                  <a:pt x="1165329" y="894409"/>
                </a:lnTo>
                <a:lnTo>
                  <a:pt x="1184778" y="937264"/>
                </a:lnTo>
                <a:lnTo>
                  <a:pt x="1202242" y="988056"/>
                </a:lnTo>
                <a:lnTo>
                  <a:pt x="1210577" y="1018610"/>
                </a:lnTo>
                <a:lnTo>
                  <a:pt x="1225660" y="1078528"/>
                </a:lnTo>
                <a:lnTo>
                  <a:pt x="1249871" y="1181302"/>
                </a:lnTo>
                <a:lnTo>
                  <a:pt x="1266144" y="1272568"/>
                </a:lnTo>
                <a:lnTo>
                  <a:pt x="1276861" y="1364231"/>
                </a:lnTo>
                <a:lnTo>
                  <a:pt x="1280830" y="1413832"/>
                </a:lnTo>
                <a:lnTo>
                  <a:pt x="1283609" y="1440022"/>
                </a:lnTo>
                <a:lnTo>
                  <a:pt x="1295913" y="1496369"/>
                </a:lnTo>
                <a:lnTo>
                  <a:pt x="1315758" y="1553906"/>
                </a:lnTo>
                <a:lnTo>
                  <a:pt x="1341557" y="1611840"/>
                </a:lnTo>
                <a:lnTo>
                  <a:pt x="1372516" y="1668187"/>
                </a:lnTo>
                <a:lnTo>
                  <a:pt x="1406254" y="1720169"/>
                </a:lnTo>
                <a:lnTo>
                  <a:pt x="1442770" y="1765802"/>
                </a:lnTo>
                <a:lnTo>
                  <a:pt x="1480079" y="1803896"/>
                </a:lnTo>
                <a:lnTo>
                  <a:pt x="1498337" y="1818181"/>
                </a:lnTo>
                <a:lnTo>
                  <a:pt x="1516595" y="1831673"/>
                </a:lnTo>
                <a:lnTo>
                  <a:pt x="1549935" y="1851116"/>
                </a:lnTo>
                <a:lnTo>
                  <a:pt x="1578910" y="1863814"/>
                </a:lnTo>
                <a:lnTo>
                  <a:pt x="1603518" y="1871354"/>
                </a:lnTo>
                <a:lnTo>
                  <a:pt x="1632890" y="1875322"/>
                </a:lnTo>
                <a:lnTo>
                  <a:pt x="1653926" y="1873338"/>
                </a:lnTo>
                <a:lnTo>
                  <a:pt x="1655911" y="1872544"/>
                </a:lnTo>
                <a:lnTo>
                  <a:pt x="1653529" y="1856275"/>
                </a:lnTo>
                <a:lnTo>
                  <a:pt x="1633287" y="1764215"/>
                </a:lnTo>
                <a:lnTo>
                  <a:pt x="1611060" y="1690805"/>
                </a:lnTo>
                <a:lnTo>
                  <a:pt x="1596771" y="1656283"/>
                </a:lnTo>
                <a:lnTo>
                  <a:pt x="1582482" y="1623744"/>
                </a:lnTo>
                <a:lnTo>
                  <a:pt x="1556286" y="1563033"/>
                </a:lnTo>
                <a:lnTo>
                  <a:pt x="1532868" y="1497956"/>
                </a:lnTo>
                <a:lnTo>
                  <a:pt x="1513817" y="1418197"/>
                </a:lnTo>
                <a:lnTo>
                  <a:pt x="1506275" y="1369389"/>
                </a:lnTo>
                <a:lnTo>
                  <a:pt x="1503100" y="1343597"/>
                </a:lnTo>
                <a:lnTo>
                  <a:pt x="1503100" y="1293202"/>
                </a:lnTo>
                <a:lnTo>
                  <a:pt x="1510244" y="1242014"/>
                </a:lnTo>
                <a:lnTo>
                  <a:pt x="1522549" y="1189238"/>
                </a:lnTo>
                <a:lnTo>
                  <a:pt x="1547951" y="1104321"/>
                </a:lnTo>
                <a:lnTo>
                  <a:pt x="1590023" y="970596"/>
                </a:lnTo>
                <a:lnTo>
                  <a:pt x="1611854" y="890044"/>
                </a:lnTo>
                <a:lnTo>
                  <a:pt x="1617410" y="865045"/>
                </a:lnTo>
                <a:lnTo>
                  <a:pt x="1624555" y="814650"/>
                </a:lnTo>
                <a:lnTo>
                  <a:pt x="1626936" y="765049"/>
                </a:lnTo>
                <a:lnTo>
                  <a:pt x="1624555" y="714654"/>
                </a:lnTo>
                <a:lnTo>
                  <a:pt x="1617807" y="664656"/>
                </a:lnTo>
                <a:lnTo>
                  <a:pt x="1607091" y="615848"/>
                </a:lnTo>
                <a:lnTo>
                  <a:pt x="1591611" y="567438"/>
                </a:lnTo>
                <a:lnTo>
                  <a:pt x="1572559" y="520614"/>
                </a:lnTo>
                <a:lnTo>
                  <a:pt x="1549935" y="475378"/>
                </a:lnTo>
                <a:lnTo>
                  <a:pt x="1523739" y="431729"/>
                </a:lnTo>
                <a:lnTo>
                  <a:pt x="1494368" y="390064"/>
                </a:lnTo>
                <a:lnTo>
                  <a:pt x="1461821" y="350780"/>
                </a:lnTo>
                <a:lnTo>
                  <a:pt x="1426893" y="315067"/>
                </a:lnTo>
                <a:lnTo>
                  <a:pt x="1389584" y="280941"/>
                </a:lnTo>
                <a:lnTo>
                  <a:pt x="1349496" y="250387"/>
                </a:lnTo>
                <a:lnTo>
                  <a:pt x="1306629" y="223800"/>
                </a:lnTo>
                <a:lnTo>
                  <a:pt x="1285196" y="211896"/>
                </a:lnTo>
                <a:lnTo>
                  <a:pt x="1242330" y="190468"/>
                </a:lnTo>
                <a:lnTo>
                  <a:pt x="1171680" y="157136"/>
                </a:lnTo>
                <a:lnTo>
                  <a:pt x="1117700" y="134915"/>
                </a:lnTo>
                <a:lnTo>
                  <a:pt x="1077612" y="121027"/>
                </a:lnTo>
                <a:lnTo>
                  <a:pt x="1049431" y="114281"/>
                </a:lnTo>
                <a:lnTo>
                  <a:pt x="1043178" y="113447"/>
                </a:lnTo>
                <a:lnTo>
                  <a:pt x="1061736" y="113091"/>
                </a:lnTo>
                <a:lnTo>
                  <a:pt x="1116906" y="119836"/>
                </a:lnTo>
                <a:lnTo>
                  <a:pt x="1162551" y="129757"/>
                </a:lnTo>
                <a:lnTo>
                  <a:pt x="1214943" y="145232"/>
                </a:lnTo>
                <a:lnTo>
                  <a:pt x="1273289" y="167850"/>
                </a:lnTo>
                <a:lnTo>
                  <a:pt x="1304645" y="182532"/>
                </a:lnTo>
                <a:lnTo>
                  <a:pt x="1336795" y="199198"/>
                </a:lnTo>
                <a:lnTo>
                  <a:pt x="1395140" y="232133"/>
                </a:lnTo>
                <a:lnTo>
                  <a:pt x="1445151" y="265862"/>
                </a:lnTo>
                <a:lnTo>
                  <a:pt x="1489208" y="301575"/>
                </a:lnTo>
                <a:lnTo>
                  <a:pt x="1527312" y="338478"/>
                </a:lnTo>
                <a:lnTo>
                  <a:pt x="1561843" y="378159"/>
                </a:lnTo>
                <a:lnTo>
                  <a:pt x="1592802" y="421015"/>
                </a:lnTo>
                <a:lnTo>
                  <a:pt x="1621776" y="467045"/>
                </a:lnTo>
                <a:lnTo>
                  <a:pt x="1636462" y="492440"/>
                </a:lnTo>
                <a:lnTo>
                  <a:pt x="1648369" y="513868"/>
                </a:lnTo>
                <a:lnTo>
                  <a:pt x="1669406" y="555930"/>
                </a:lnTo>
                <a:lnTo>
                  <a:pt x="1685679" y="596802"/>
                </a:lnTo>
                <a:lnTo>
                  <a:pt x="1699174" y="637276"/>
                </a:lnTo>
                <a:lnTo>
                  <a:pt x="1708303" y="678941"/>
                </a:lnTo>
                <a:lnTo>
                  <a:pt x="1714653" y="722193"/>
                </a:lnTo>
                <a:lnTo>
                  <a:pt x="1717035" y="768620"/>
                </a:lnTo>
                <a:lnTo>
                  <a:pt x="1716638" y="819015"/>
                </a:lnTo>
                <a:lnTo>
                  <a:pt x="1714653" y="845601"/>
                </a:lnTo>
                <a:lnTo>
                  <a:pt x="1712669" y="872584"/>
                </a:lnTo>
                <a:lnTo>
                  <a:pt x="1705921" y="918614"/>
                </a:lnTo>
                <a:lnTo>
                  <a:pt x="1690442" y="977342"/>
                </a:lnTo>
                <a:lnTo>
                  <a:pt x="1663452" y="1055116"/>
                </a:lnTo>
                <a:lnTo>
                  <a:pt x="1642019" y="1128923"/>
                </a:lnTo>
                <a:lnTo>
                  <a:pt x="1628127" y="1191619"/>
                </a:lnTo>
                <a:lnTo>
                  <a:pt x="1621379" y="1228919"/>
                </a:lnTo>
                <a:lnTo>
                  <a:pt x="1615823" y="1267013"/>
                </a:lnTo>
                <a:lnTo>
                  <a:pt x="1613838" y="1331693"/>
                </a:lnTo>
                <a:lnTo>
                  <a:pt x="1620586" y="1384071"/>
                </a:lnTo>
                <a:lnTo>
                  <a:pt x="1630111" y="1415023"/>
                </a:lnTo>
                <a:lnTo>
                  <a:pt x="1638050" y="1432085"/>
                </a:lnTo>
                <a:lnTo>
                  <a:pt x="1647179" y="1445180"/>
                </a:lnTo>
                <a:lnTo>
                  <a:pt x="1657101" y="1455497"/>
                </a:lnTo>
                <a:lnTo>
                  <a:pt x="1667421" y="1462640"/>
                </a:lnTo>
                <a:lnTo>
                  <a:pt x="1678138" y="1467005"/>
                </a:lnTo>
                <a:lnTo>
                  <a:pt x="1688854" y="1467401"/>
                </a:lnTo>
                <a:lnTo>
                  <a:pt x="1699174" y="1465417"/>
                </a:lnTo>
                <a:lnTo>
                  <a:pt x="1709494" y="1459068"/>
                </a:lnTo>
                <a:lnTo>
                  <a:pt x="1718622" y="1450339"/>
                </a:lnTo>
                <a:lnTo>
                  <a:pt x="1722988" y="1444386"/>
                </a:lnTo>
                <a:lnTo>
                  <a:pt x="1732117" y="1426927"/>
                </a:lnTo>
                <a:lnTo>
                  <a:pt x="1755535" y="1366612"/>
                </a:lnTo>
                <a:lnTo>
                  <a:pt x="1785700" y="1301932"/>
                </a:lnTo>
                <a:lnTo>
                  <a:pt x="1808324" y="1258680"/>
                </a:lnTo>
                <a:lnTo>
                  <a:pt x="1832933" y="1213840"/>
                </a:lnTo>
                <a:lnTo>
                  <a:pt x="1880562" y="1135669"/>
                </a:lnTo>
                <a:lnTo>
                  <a:pt x="1926604" y="1064640"/>
                </a:lnTo>
                <a:lnTo>
                  <a:pt x="1968279" y="991230"/>
                </a:lnTo>
                <a:lnTo>
                  <a:pt x="1986537" y="951153"/>
                </a:lnTo>
                <a:lnTo>
                  <a:pt x="1996063" y="928534"/>
                </a:lnTo>
                <a:lnTo>
                  <a:pt x="2011939" y="873378"/>
                </a:lnTo>
                <a:lnTo>
                  <a:pt x="2032579" y="776160"/>
                </a:lnTo>
                <a:lnTo>
                  <a:pt x="2063538" y="567438"/>
                </a:lnTo>
                <a:lnTo>
                  <a:pt x="2078223" y="472600"/>
                </a:lnTo>
                <a:lnTo>
                  <a:pt x="2086162" y="435697"/>
                </a:lnTo>
                <a:lnTo>
                  <a:pt x="2104023" y="361493"/>
                </a:lnTo>
                <a:lnTo>
                  <a:pt x="2127837" y="291655"/>
                </a:lnTo>
                <a:lnTo>
                  <a:pt x="2149270" y="244038"/>
                </a:lnTo>
                <a:lnTo>
                  <a:pt x="2166338" y="215071"/>
                </a:lnTo>
                <a:lnTo>
                  <a:pt x="2175863" y="201579"/>
                </a:lnTo>
                <a:lnTo>
                  <a:pt x="2199678" y="171025"/>
                </a:lnTo>
                <a:lnTo>
                  <a:pt x="2246117" y="121424"/>
                </a:lnTo>
                <a:lnTo>
                  <a:pt x="2293349" y="82933"/>
                </a:lnTo>
                <a:lnTo>
                  <a:pt x="2343360" y="51585"/>
                </a:lnTo>
                <a:lnTo>
                  <a:pt x="2369953" y="37300"/>
                </a:lnTo>
                <a:lnTo>
                  <a:pt x="2386623" y="29364"/>
                </a:lnTo>
                <a:lnTo>
                  <a:pt x="2420757" y="17063"/>
                </a:lnTo>
                <a:lnTo>
                  <a:pt x="2472753" y="5952"/>
                </a:lnTo>
                <a:close/>
              </a:path>
            </a:pathLst>
          </a:custGeom>
          <a:solidFill>
            <a:schemeClr val="bg1">
              <a:lumMod val="85000"/>
            </a:schemeClr>
          </a:solidFill>
          <a:ln>
            <a:noFill/>
          </a:ln>
        </p:spPr>
        <p:txBody>
          <a:bodyPr vert="horz" wrap="square" lIns="68580" tIns="34290" rIns="68580" bIns="34290" numCol="1" anchor="t" anchorCtr="0" compatLnSpc="1">
            <a:prstTxWarp prst="textNoShape">
              <a:avLst/>
            </a:prstTxWarp>
          </a:bodyPr>
          <a:lstStyle/>
          <a:p>
            <a:pPr defTabSz="685800"/>
            <a:endParaRPr lang="en-US" sz="135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nvGrpSpPr>
          <p:cNvPr id="44" name="Group 43"/>
          <p:cNvGrpSpPr/>
          <p:nvPr/>
        </p:nvGrpSpPr>
        <p:grpSpPr>
          <a:xfrm>
            <a:off x="1824181" y="2381453"/>
            <a:ext cx="1700696" cy="1700696"/>
            <a:chOff x="628650" y="3771900"/>
            <a:chExt cx="2267594" cy="2267594"/>
          </a:xfrm>
        </p:grpSpPr>
        <p:sp>
          <p:nvSpPr>
            <p:cNvPr id="45" name="Oval 44"/>
            <p:cNvSpPr/>
            <p:nvPr/>
          </p:nvSpPr>
          <p:spPr>
            <a:xfrm>
              <a:off x="628650" y="3771900"/>
              <a:ext cx="2267594" cy="2267594"/>
            </a:xfrm>
            <a:prstGeom prst="ellipse">
              <a:avLst/>
            </a:prstGeom>
            <a:solidFill>
              <a:srgbClr val="2B9DAB"/>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81" name="Oval 80"/>
            <p:cNvSpPr/>
            <p:nvPr/>
          </p:nvSpPr>
          <p:spPr>
            <a:xfrm>
              <a:off x="902601" y="4045851"/>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2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Automation</a:t>
              </a:r>
              <a:endParaRPr lang="en-US" sz="12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82" name="Group 81"/>
          <p:cNvGrpSpPr/>
          <p:nvPr/>
        </p:nvGrpSpPr>
        <p:grpSpPr>
          <a:xfrm>
            <a:off x="5766054" y="2044559"/>
            <a:ext cx="1565984" cy="1565984"/>
            <a:chOff x="628650" y="3771900"/>
            <a:chExt cx="2267594" cy="2267594"/>
          </a:xfrm>
        </p:grpSpPr>
        <p:sp>
          <p:nvSpPr>
            <p:cNvPr id="83" name="Oval 82"/>
            <p:cNvSpPr/>
            <p:nvPr/>
          </p:nvSpPr>
          <p:spPr>
            <a:xfrm>
              <a:off x="628650" y="3771900"/>
              <a:ext cx="2267594" cy="2267594"/>
            </a:xfrm>
            <a:prstGeom prst="ellipse">
              <a:avLst/>
            </a:prstGeom>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84" name="Oval 83"/>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35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Cultural Shift</a:t>
              </a:r>
              <a:endParaRPr lang="en-US" sz="135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85" name="Group 84"/>
          <p:cNvGrpSpPr/>
          <p:nvPr/>
        </p:nvGrpSpPr>
        <p:grpSpPr>
          <a:xfrm>
            <a:off x="2232031" y="1059894"/>
            <a:ext cx="1312395" cy="1312395"/>
            <a:chOff x="628650" y="3771900"/>
            <a:chExt cx="2267594" cy="2267594"/>
          </a:xfrm>
        </p:grpSpPr>
        <p:sp>
          <p:nvSpPr>
            <p:cNvPr id="86" name="Oval 85"/>
            <p:cNvSpPr/>
            <p:nvPr/>
          </p:nvSpPr>
          <p:spPr>
            <a:xfrm>
              <a:off x="628650" y="3771900"/>
              <a:ext cx="2267594" cy="2267594"/>
            </a:xfrm>
            <a:prstGeom prst="ellipse">
              <a:avLst/>
            </a:prstGeom>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87" name="Oval 86"/>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35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Iteration</a:t>
              </a:r>
              <a:endParaRPr lang="en-US" sz="135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88" name="Group 87"/>
          <p:cNvGrpSpPr/>
          <p:nvPr/>
        </p:nvGrpSpPr>
        <p:grpSpPr>
          <a:xfrm>
            <a:off x="4715892" y="655643"/>
            <a:ext cx="1312395" cy="1312395"/>
            <a:chOff x="628650" y="3771900"/>
            <a:chExt cx="2267594" cy="2267594"/>
          </a:xfrm>
        </p:grpSpPr>
        <p:sp>
          <p:nvSpPr>
            <p:cNvPr id="89" name="Oval 88"/>
            <p:cNvSpPr/>
            <p:nvPr/>
          </p:nvSpPr>
          <p:spPr>
            <a:xfrm>
              <a:off x="628650" y="3771900"/>
              <a:ext cx="2267594" cy="2267594"/>
            </a:xfrm>
            <a:prstGeom prst="ellipse">
              <a:avLst/>
            </a:prstGeom>
            <a:solidFill>
              <a:srgbClr val="207680"/>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0" name="Oval 89"/>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1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Integrated Security</a:t>
              </a:r>
              <a:endParaRPr lang="en-US" sz="11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91" name="Group 90"/>
          <p:cNvGrpSpPr/>
          <p:nvPr/>
        </p:nvGrpSpPr>
        <p:grpSpPr>
          <a:xfrm>
            <a:off x="6108394" y="1048988"/>
            <a:ext cx="1242542" cy="1242542"/>
            <a:chOff x="628650" y="3771900"/>
            <a:chExt cx="2267594" cy="2267594"/>
          </a:xfrm>
        </p:grpSpPr>
        <p:sp>
          <p:nvSpPr>
            <p:cNvPr id="92" name="Oval 91"/>
            <p:cNvSpPr/>
            <p:nvPr/>
          </p:nvSpPr>
          <p:spPr>
            <a:xfrm>
              <a:off x="628650" y="3771900"/>
              <a:ext cx="2267594" cy="2267594"/>
            </a:xfrm>
            <a:prstGeom prst="ellipse">
              <a:avLst/>
            </a:prstGeom>
            <a:solidFill>
              <a:srgbClr val="AB282F"/>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3" name="Oval 92"/>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0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Monitoring</a:t>
              </a:r>
              <a:endParaRPr lang="en-US" sz="12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94" name="Group 93"/>
          <p:cNvGrpSpPr/>
          <p:nvPr/>
        </p:nvGrpSpPr>
        <p:grpSpPr>
          <a:xfrm>
            <a:off x="3773503" y="893885"/>
            <a:ext cx="1242542" cy="1242542"/>
            <a:chOff x="628650" y="3771900"/>
            <a:chExt cx="2267594" cy="2267594"/>
          </a:xfrm>
        </p:grpSpPr>
        <p:sp>
          <p:nvSpPr>
            <p:cNvPr id="95" name="Oval 94"/>
            <p:cNvSpPr/>
            <p:nvPr/>
          </p:nvSpPr>
          <p:spPr>
            <a:xfrm>
              <a:off x="628650" y="3771900"/>
              <a:ext cx="2267594" cy="2267594"/>
            </a:xfrm>
            <a:prstGeom prst="ellipse">
              <a:avLst/>
            </a:prstGeom>
            <a:solidFill>
              <a:srgbClr val="B25501"/>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6" name="Oval 95"/>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da-DK" sz="11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Developer  ownership</a:t>
              </a:r>
              <a:endParaRPr lang="en-US" sz="11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97" name="Group 96"/>
          <p:cNvGrpSpPr/>
          <p:nvPr/>
        </p:nvGrpSpPr>
        <p:grpSpPr>
          <a:xfrm>
            <a:off x="5166157" y="2005992"/>
            <a:ext cx="1041090" cy="1041090"/>
            <a:chOff x="628650" y="3771900"/>
            <a:chExt cx="2267594" cy="2267594"/>
          </a:xfrm>
        </p:grpSpPr>
        <p:sp>
          <p:nvSpPr>
            <p:cNvPr id="98" name="Oval 97"/>
            <p:cNvSpPr/>
            <p:nvPr/>
          </p:nvSpPr>
          <p:spPr>
            <a:xfrm>
              <a:off x="628650" y="3771900"/>
              <a:ext cx="2267594" cy="2267594"/>
            </a:xfrm>
            <a:prstGeom prst="ellipse">
              <a:avLst/>
            </a:prstGeom>
            <a:solidFill>
              <a:srgbClr val="AECA00"/>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35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99" name="Oval 98"/>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en-US" sz="7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Management</a:t>
              </a:r>
              <a:endParaRPr lang="en-US" sz="11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103" name="Group 102"/>
          <p:cNvGrpSpPr/>
          <p:nvPr/>
        </p:nvGrpSpPr>
        <p:grpSpPr>
          <a:xfrm>
            <a:off x="3189929" y="666058"/>
            <a:ext cx="809252" cy="809252"/>
            <a:chOff x="628650" y="3771900"/>
            <a:chExt cx="2267594" cy="2267594"/>
          </a:xfrm>
        </p:grpSpPr>
        <p:sp>
          <p:nvSpPr>
            <p:cNvPr id="104" name="Oval 103"/>
            <p:cNvSpPr/>
            <p:nvPr/>
          </p:nvSpPr>
          <p:spPr>
            <a:xfrm>
              <a:off x="628650" y="3771900"/>
              <a:ext cx="2267594" cy="2267594"/>
            </a:xfrm>
            <a:prstGeom prst="ellipse">
              <a:avLst/>
            </a:prstGeom>
            <a:solidFill>
              <a:srgbClr val="829700"/>
            </a:solidFill>
            <a:scene3d>
              <a:camera prst="orthographicFront">
                <a:rot lat="0" lon="0" rev="0"/>
              </a:camera>
              <a:lightRig rig="threePt" dir="t">
                <a:rot lat="0" lon="0" rev="1200000"/>
              </a:lightRig>
            </a:scene3d>
            <a:sp3d/>
          </p:spPr>
          <p:style>
            <a:lnRef idx="0">
              <a:schemeClr val="accent2"/>
            </a:lnRef>
            <a:fillRef idx="3">
              <a:schemeClr val="accent2"/>
            </a:fillRef>
            <a:effectRef idx="3">
              <a:schemeClr val="accent2"/>
            </a:effectRef>
            <a:fontRef idx="minor">
              <a:schemeClr val="lt1"/>
            </a:fontRef>
          </p:style>
          <p:txBody>
            <a:bodyPr rtlCol="0" anchor="ctr"/>
            <a:lstStyle/>
            <a:p>
              <a:pPr algn="ctr" defTabSz="685800"/>
              <a:endParaRPr lang="en-US" sz="1000">
                <a:solidFill>
                  <a:prstClr val="white"/>
                </a:solidFill>
                <a:latin typeface="Amazon Ember" panose="020B0603020204020204" pitchFamily="34" charset="0"/>
                <a:ea typeface="Amazon Ember" panose="020B0603020204020204" pitchFamily="34" charset="0"/>
                <a:cs typeface="Amazon Ember" panose="020B0603020204020204" pitchFamily="34" charset="0"/>
              </a:endParaRPr>
            </a:p>
          </p:txBody>
        </p:sp>
        <p:sp>
          <p:nvSpPr>
            <p:cNvPr id="105" name="Oval 104"/>
            <p:cNvSpPr/>
            <p:nvPr/>
          </p:nvSpPr>
          <p:spPr>
            <a:xfrm>
              <a:off x="902600" y="4045850"/>
              <a:ext cx="1719695" cy="1719695"/>
            </a:xfrm>
            <a:prstGeom prst="ellipse">
              <a:avLst/>
            </a:prstGeom>
            <a:solidFill>
              <a:schemeClr val="bg1"/>
            </a:solidFill>
            <a:ln/>
            <a:scene3d>
              <a:camera prst="orthographicFront">
                <a:rot lat="0" lon="0" rev="0"/>
              </a:camera>
              <a:lightRig rig="threePt" dir="t">
                <a:rot lat="0" lon="0" rev="1200000"/>
              </a:lightRig>
            </a:scene3d>
            <a:sp3d/>
          </p:spPr>
          <p:style>
            <a:lnRef idx="0">
              <a:schemeClr val="accent3"/>
            </a:lnRef>
            <a:fillRef idx="3">
              <a:schemeClr val="accent3"/>
            </a:fillRef>
            <a:effectRef idx="3">
              <a:schemeClr val="accent3"/>
            </a:effectRef>
            <a:fontRef idx="minor">
              <a:schemeClr val="lt1"/>
            </a:fontRef>
          </p:style>
          <p:txBody>
            <a:bodyPr lIns="0" tIns="0" rIns="0" bIns="0" rtlCol="0" anchor="ctr">
              <a:normAutofit/>
            </a:bodyPr>
            <a:lstStyle/>
            <a:p>
              <a:pPr algn="ctr" defTabSz="685800"/>
              <a:r>
                <a:rPr lang="en-US" sz="600" dirty="0">
                  <a:solidFill>
                    <a:prstClr val="black"/>
                  </a:solidFill>
                  <a:latin typeface="Amazon Ember" panose="020B0603020204020204" pitchFamily="34" charset="0"/>
                  <a:ea typeface="Amazon Ember" panose="020B0603020204020204" pitchFamily="34" charset="0"/>
                  <a:cs typeface="Amazon Ember" panose="020B0603020204020204" pitchFamily="34" charset="0"/>
                </a:rPr>
                <a:t>Compliance</a:t>
              </a:r>
            </a:p>
          </p:txBody>
        </p:sp>
      </p:grpSp>
    </p:spTree>
    <p:extLst>
      <p:ext uri="{BB962C8B-B14F-4D97-AF65-F5344CB8AC3E}">
        <p14:creationId xmlns:p14="http://schemas.microsoft.com/office/powerpoint/2010/main" val="3370841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a:extLst>
              <a:ext uri="{FF2B5EF4-FFF2-40B4-BE49-F238E27FC236}">
                <a16:creationId xmlns:a16="http://schemas.microsoft.com/office/drawing/2014/main" id="{CABCADA8-812C-493C-AE0C-7E526A8D26F9}"/>
              </a:ext>
            </a:extLst>
          </p:cNvPr>
          <p:cNvPicPr>
            <a:picLocks noGrp="1" noChangeAspect="1"/>
          </p:cNvPicPr>
          <p:nvPr>
            <p:ph type="pic" sz="quarter" idx="10"/>
          </p:nvPr>
        </p:nvPicPr>
        <p:blipFill>
          <a:blip r:embed="rId2"/>
          <a:srcRect t="11243" b="11243"/>
          <a:stretch>
            <a:fillRect/>
          </a:stretch>
        </p:blipFill>
        <p:spPr>
          <a:xfrm>
            <a:off x="-1" y="0"/>
            <a:ext cx="7997475" cy="3178277"/>
          </a:xfrm>
        </p:spPr>
      </p:pic>
      <p:sp>
        <p:nvSpPr>
          <p:cNvPr id="10" name="Rectangle 9">
            <a:extLst>
              <a:ext uri="{FF2B5EF4-FFF2-40B4-BE49-F238E27FC236}">
                <a16:creationId xmlns:a16="http://schemas.microsoft.com/office/drawing/2014/main" id="{334DC703-EC56-4882-A8A8-838B7EF536CD}"/>
              </a:ext>
            </a:extLst>
          </p:cNvPr>
          <p:cNvSpPr/>
          <p:nvPr/>
        </p:nvSpPr>
        <p:spPr>
          <a:xfrm>
            <a:off x="-1" y="0"/>
            <a:ext cx="8104240" cy="3178277"/>
          </a:xfrm>
          <a:prstGeom prst="rect">
            <a:avLst/>
          </a:prstGeom>
          <a:gradFill flip="none" rotWithShape="1">
            <a:gsLst>
              <a:gs pos="64000">
                <a:srgbClr val="323A45">
                  <a:alpha val="0"/>
                </a:srgbClr>
              </a:gs>
              <a:gs pos="96000">
                <a:srgbClr val="232F3E"/>
              </a:gs>
            </a:gsLst>
            <a:lin ang="54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9C1EF5B-D248-4B6B-9768-0153963941AF}"/>
              </a:ext>
            </a:extLst>
          </p:cNvPr>
          <p:cNvSpPr/>
          <p:nvPr/>
        </p:nvSpPr>
        <p:spPr>
          <a:xfrm>
            <a:off x="3215148" y="0"/>
            <a:ext cx="4782326" cy="3178277"/>
          </a:xfrm>
          <a:prstGeom prst="rect">
            <a:avLst/>
          </a:prstGeom>
          <a:gradFill flip="none" rotWithShape="1">
            <a:gsLst>
              <a:gs pos="53000">
                <a:srgbClr val="323A45">
                  <a:alpha val="0"/>
                </a:srgbClr>
              </a:gs>
              <a:gs pos="95000">
                <a:srgbClr val="232F3E"/>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699F22A-F4D0-448B-B22B-BF6AD19D7DAF}"/>
              </a:ext>
            </a:extLst>
          </p:cNvPr>
          <p:cNvSpPr/>
          <p:nvPr/>
        </p:nvSpPr>
        <p:spPr>
          <a:xfrm>
            <a:off x="6319684" y="3502742"/>
            <a:ext cx="2824316" cy="43507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106-year old company</a:t>
            </a:r>
          </a:p>
        </p:txBody>
      </p:sp>
      <p:sp>
        <p:nvSpPr>
          <p:cNvPr id="13" name="Rectangle 12">
            <a:extLst>
              <a:ext uri="{FF2B5EF4-FFF2-40B4-BE49-F238E27FC236}">
                <a16:creationId xmlns:a16="http://schemas.microsoft.com/office/drawing/2014/main" id="{7C0A5FE3-7C7F-4AA8-8509-46BF732D12A2}"/>
              </a:ext>
            </a:extLst>
          </p:cNvPr>
          <p:cNvSpPr/>
          <p:nvPr/>
        </p:nvSpPr>
        <p:spPr>
          <a:xfrm>
            <a:off x="4476135" y="4044746"/>
            <a:ext cx="4667865" cy="43507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“Multi-Lane Highway” modernization</a:t>
            </a:r>
          </a:p>
        </p:txBody>
      </p:sp>
      <p:grpSp>
        <p:nvGrpSpPr>
          <p:cNvPr id="16" name="Group 15">
            <a:extLst>
              <a:ext uri="{FF2B5EF4-FFF2-40B4-BE49-F238E27FC236}">
                <a16:creationId xmlns:a16="http://schemas.microsoft.com/office/drawing/2014/main" id="{AA9A7FAB-33FA-4E32-B636-3B756CB651C6}"/>
              </a:ext>
            </a:extLst>
          </p:cNvPr>
          <p:cNvGrpSpPr/>
          <p:nvPr/>
        </p:nvGrpSpPr>
        <p:grpSpPr>
          <a:xfrm>
            <a:off x="0" y="3277828"/>
            <a:ext cx="4572000" cy="783102"/>
            <a:chOff x="0" y="3277828"/>
            <a:chExt cx="4572000" cy="783102"/>
          </a:xfrm>
        </p:grpSpPr>
        <p:sp>
          <p:nvSpPr>
            <p:cNvPr id="14" name="Rectangle 13">
              <a:extLst>
                <a:ext uri="{FF2B5EF4-FFF2-40B4-BE49-F238E27FC236}">
                  <a16:creationId xmlns:a16="http://schemas.microsoft.com/office/drawing/2014/main" id="{BA1A47D7-339E-49FA-A8A9-CC13B045F91A}"/>
                </a:ext>
              </a:extLst>
            </p:cNvPr>
            <p:cNvSpPr/>
            <p:nvPr/>
          </p:nvSpPr>
          <p:spPr>
            <a:xfrm>
              <a:off x="0" y="3277828"/>
              <a:ext cx="4572000" cy="646331"/>
            </a:xfrm>
            <a:prstGeom prst="rect">
              <a:avLst/>
            </a:prstGeom>
          </p:spPr>
          <p:txBody>
            <a:bodyPr>
              <a:spAutoFit/>
            </a:bodyPr>
            <a:lstStyle/>
            <a:p>
              <a:r>
                <a:rPr lang="en-US" sz="1200" i="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“(Modernization) began to open multiple paths for our teams to modernize traditional applications and move them to the cloud in a more automated, portable and cost effective manner.”</a:t>
              </a:r>
            </a:p>
          </p:txBody>
        </p:sp>
        <p:sp>
          <p:nvSpPr>
            <p:cNvPr id="15" name="Rectangle 14">
              <a:extLst>
                <a:ext uri="{FF2B5EF4-FFF2-40B4-BE49-F238E27FC236}">
                  <a16:creationId xmlns:a16="http://schemas.microsoft.com/office/drawing/2014/main" id="{57F74795-A04D-4345-8DC7-1976CDB80EA8}"/>
                </a:ext>
              </a:extLst>
            </p:cNvPr>
            <p:cNvSpPr/>
            <p:nvPr/>
          </p:nvSpPr>
          <p:spPr>
            <a:xfrm>
              <a:off x="2170696" y="3814709"/>
              <a:ext cx="2305439" cy="246221"/>
            </a:xfrm>
            <a:prstGeom prst="rect">
              <a:avLst/>
            </a:prstGeom>
          </p:spPr>
          <p:txBody>
            <a:bodyPr wrap="none">
              <a:spAutoFit/>
            </a:bodyPr>
            <a:lstStyle/>
            <a:p>
              <a:r>
                <a:rPr lang="en-US" sz="1000"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 Eric </a:t>
              </a:r>
              <a:r>
                <a:rPr lang="en-US" sz="1000" b="1" dirty="0" err="1">
                  <a:solidFill>
                    <a:schemeClr val="bg1"/>
                  </a:solidFill>
                  <a:latin typeface="Amazon Ember" panose="020B0603020204020204" pitchFamily="34" charset="0"/>
                  <a:ea typeface="Amazon Ember" panose="020B0603020204020204" pitchFamily="34" charset="0"/>
                  <a:cs typeface="Amazon Ember" panose="020B0603020204020204" pitchFamily="34" charset="0"/>
                </a:rPr>
                <a:t>Drobisewski</a:t>
              </a:r>
              <a:r>
                <a:rPr lang="en-US" sz="1000"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 Senior Architect</a:t>
              </a:r>
            </a:p>
          </p:txBody>
        </p:sp>
      </p:grpSp>
    </p:spTree>
    <p:extLst>
      <p:ext uri="{BB962C8B-B14F-4D97-AF65-F5344CB8AC3E}">
        <p14:creationId xmlns:p14="http://schemas.microsoft.com/office/powerpoint/2010/main" val="102130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003459"/>
            <a:ext cx="7772400" cy="930105"/>
          </a:xfrm>
        </p:spPr>
        <p:txBody>
          <a:bodyPr/>
          <a:lstStyle/>
          <a:p>
            <a:pPr algn="ctr"/>
            <a:r>
              <a:rPr lang="en-US" sz="4000" dirty="0"/>
              <a:t>Modernization means Patterns</a:t>
            </a:r>
          </a:p>
        </p:txBody>
      </p:sp>
    </p:spTree>
    <p:extLst>
      <p:ext uri="{BB962C8B-B14F-4D97-AF65-F5344CB8AC3E}">
        <p14:creationId xmlns:p14="http://schemas.microsoft.com/office/powerpoint/2010/main" val="1337864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752168" y="2106697"/>
            <a:ext cx="7772400" cy="930105"/>
          </a:xfrm>
        </p:spPr>
        <p:txBody>
          <a:bodyPr/>
          <a:lstStyle/>
          <a:p>
            <a:pPr algn="ctr"/>
            <a:r>
              <a:rPr lang="en-US" sz="4000" dirty="0"/>
              <a:t>Modernization is tough</a:t>
            </a:r>
          </a:p>
        </p:txBody>
      </p:sp>
    </p:spTree>
    <p:extLst>
      <p:ext uri="{BB962C8B-B14F-4D97-AF65-F5344CB8AC3E}">
        <p14:creationId xmlns:p14="http://schemas.microsoft.com/office/powerpoint/2010/main" val="2479064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789039" y="1959214"/>
            <a:ext cx="7772400" cy="930105"/>
          </a:xfrm>
        </p:spPr>
        <p:txBody>
          <a:bodyPr/>
          <a:lstStyle/>
          <a:p>
            <a:pPr algn="ctr"/>
            <a:r>
              <a:rPr lang="en-US" sz="4000" dirty="0"/>
              <a:t>So, we come up with some solutions.</a:t>
            </a:r>
          </a:p>
        </p:txBody>
      </p:sp>
    </p:spTree>
    <p:extLst>
      <p:ext uri="{BB962C8B-B14F-4D97-AF65-F5344CB8AC3E}">
        <p14:creationId xmlns:p14="http://schemas.microsoft.com/office/powerpoint/2010/main" val="3782080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C5CBFE2-1E96-43CD-BC07-284817669614}"/>
              </a:ext>
            </a:extLst>
          </p:cNvPr>
          <p:cNvGrpSpPr/>
          <p:nvPr/>
        </p:nvGrpSpPr>
        <p:grpSpPr>
          <a:xfrm>
            <a:off x="1605175" y="514027"/>
            <a:ext cx="5756668" cy="3776236"/>
            <a:chOff x="1501936" y="683632"/>
            <a:chExt cx="5756668" cy="3776236"/>
          </a:xfrm>
          <a:effectLst>
            <a:outerShdw blurRad="76200" dir="18900000" sy="23000" kx="-1200000" algn="bl" rotWithShape="0">
              <a:prstClr val="black">
                <a:alpha val="20000"/>
              </a:prstClr>
            </a:outerShdw>
          </a:effectLst>
        </p:grpSpPr>
        <p:pic>
          <p:nvPicPr>
            <p:cNvPr id="8" name="Picture 7">
              <a:extLst>
                <a:ext uri="{FF2B5EF4-FFF2-40B4-BE49-F238E27FC236}">
                  <a16:creationId xmlns:a16="http://schemas.microsoft.com/office/drawing/2014/main" id="{174913D5-44FE-4C3A-8C99-867185DE399A}"/>
                </a:ext>
              </a:extLst>
            </p:cNvPr>
            <p:cNvPicPr>
              <a:picLocks noChangeAspect="1"/>
            </p:cNvPicPr>
            <p:nvPr/>
          </p:nvPicPr>
          <p:blipFill>
            <a:blip r:embed="rId3"/>
            <a:stretch>
              <a:fillRect/>
            </a:stretch>
          </p:blipFill>
          <p:spPr>
            <a:xfrm>
              <a:off x="1501936" y="683632"/>
              <a:ext cx="5756668" cy="3776236"/>
            </a:xfrm>
            <a:prstGeom prst="round2DiagRect">
              <a:avLst>
                <a:gd name="adj1" fmla="val 16667"/>
                <a:gd name="adj2" fmla="val 0"/>
              </a:avLst>
            </a:prstGeom>
            <a:ln w="88900" cap="sq">
              <a:solidFill>
                <a:schemeClr val="accent1"/>
              </a:solidFill>
              <a:miter lim="800000"/>
            </a:ln>
            <a:effectLst>
              <a:glow rad="12700">
                <a:schemeClr val="accent1">
                  <a:alpha val="40000"/>
                </a:schemeClr>
              </a:glow>
              <a:outerShdw blurRad="254000" algn="tl" rotWithShape="0">
                <a:srgbClr val="000000">
                  <a:alpha val="43000"/>
                </a:srgbClr>
              </a:outerShdw>
            </a:effectLst>
          </p:spPr>
        </p:pic>
        <p:sp>
          <p:nvSpPr>
            <p:cNvPr id="9" name="TextBox 8">
              <a:extLst>
                <a:ext uri="{FF2B5EF4-FFF2-40B4-BE49-F238E27FC236}">
                  <a16:creationId xmlns:a16="http://schemas.microsoft.com/office/drawing/2014/main" id="{A5CB686B-5D1C-4AFC-A37E-73FD58735CD7}"/>
                </a:ext>
              </a:extLst>
            </p:cNvPr>
            <p:cNvSpPr txBox="1"/>
            <p:nvPr/>
          </p:nvSpPr>
          <p:spPr>
            <a:xfrm>
              <a:off x="1585452" y="874157"/>
              <a:ext cx="4858534" cy="1077218"/>
            </a:xfrm>
            <a:prstGeom prst="rect">
              <a:avLst/>
            </a:prstGeom>
            <a:noFill/>
          </p:spPr>
          <p:txBody>
            <a:bodyPr wrap="square" rtlCol="0">
              <a:spAutoFit/>
            </a:bodyPr>
            <a:lstStyle/>
            <a:p>
              <a:r>
                <a:rPr lang="en-US" sz="3200"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Containers, Containers</a:t>
              </a:r>
            </a:p>
            <a:p>
              <a:r>
                <a:rPr lang="en-US" sz="3200" b="1"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Containers</a:t>
              </a:r>
            </a:p>
          </p:txBody>
        </p:sp>
      </p:grpSp>
    </p:spTree>
    <p:extLst>
      <p:ext uri="{BB962C8B-B14F-4D97-AF65-F5344CB8AC3E}">
        <p14:creationId xmlns:p14="http://schemas.microsoft.com/office/powerpoint/2010/main" val="2976120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3">
            <a:extLst>
              <a:ext uri="{FF2B5EF4-FFF2-40B4-BE49-F238E27FC236}">
                <a16:creationId xmlns:a16="http://schemas.microsoft.com/office/drawing/2014/main" id="{42644347-368B-4CAE-956C-971C6DBD1D51}"/>
              </a:ext>
            </a:extLst>
          </p:cNvPr>
          <p:cNvSpPr/>
          <p:nvPr/>
        </p:nvSpPr>
        <p:spPr>
          <a:xfrm>
            <a:off x="1735590" y="2317052"/>
            <a:ext cx="169545" cy="283845"/>
          </a:xfrm>
          <a:custGeom>
            <a:avLst/>
            <a:gdLst/>
            <a:ahLst/>
            <a:cxnLst/>
            <a:rect l="l" t="t" r="r" b="b"/>
            <a:pathLst>
              <a:path w="169544" h="283844">
                <a:moveTo>
                  <a:pt x="0" y="0"/>
                </a:moveTo>
                <a:lnTo>
                  <a:pt x="0" y="188975"/>
                </a:lnTo>
                <a:lnTo>
                  <a:pt x="169163" y="283463"/>
                </a:lnTo>
                <a:lnTo>
                  <a:pt x="169163" y="94487"/>
                </a:lnTo>
                <a:lnTo>
                  <a:pt x="0" y="0"/>
                </a:lnTo>
                <a:close/>
              </a:path>
            </a:pathLst>
          </a:custGeom>
          <a:solidFill>
            <a:srgbClr val="FF9500"/>
          </a:solidFill>
        </p:spPr>
        <p:txBody>
          <a:bodyPr wrap="square" lIns="0" tIns="0" rIns="0" bIns="0" rtlCol="0"/>
          <a:lstStyle/>
          <a:p>
            <a:endParaRPr/>
          </a:p>
        </p:txBody>
      </p:sp>
      <p:sp>
        <p:nvSpPr>
          <p:cNvPr id="5" name="object 4">
            <a:extLst>
              <a:ext uri="{FF2B5EF4-FFF2-40B4-BE49-F238E27FC236}">
                <a16:creationId xmlns:a16="http://schemas.microsoft.com/office/drawing/2014/main" id="{67EAAC94-9EC0-44DC-BD3E-1CFFF742E732}"/>
              </a:ext>
            </a:extLst>
          </p:cNvPr>
          <p:cNvSpPr/>
          <p:nvPr/>
        </p:nvSpPr>
        <p:spPr>
          <a:xfrm>
            <a:off x="1735590" y="2221039"/>
            <a:ext cx="337185" cy="190500"/>
          </a:xfrm>
          <a:custGeom>
            <a:avLst/>
            <a:gdLst/>
            <a:ahLst/>
            <a:cxnLst/>
            <a:rect l="l" t="t" r="r" b="b"/>
            <a:pathLst>
              <a:path w="337185" h="190500">
                <a:moveTo>
                  <a:pt x="168401" y="0"/>
                </a:moveTo>
                <a:lnTo>
                  <a:pt x="0" y="95250"/>
                </a:lnTo>
                <a:lnTo>
                  <a:pt x="168401" y="190500"/>
                </a:lnTo>
                <a:lnTo>
                  <a:pt x="336803" y="95250"/>
                </a:lnTo>
                <a:lnTo>
                  <a:pt x="168401" y="0"/>
                </a:lnTo>
                <a:close/>
              </a:path>
            </a:pathLst>
          </a:custGeom>
          <a:solidFill>
            <a:srgbClr val="FF9500"/>
          </a:solidFill>
        </p:spPr>
        <p:txBody>
          <a:bodyPr wrap="square" lIns="0" tIns="0" rIns="0" bIns="0" rtlCol="0"/>
          <a:lstStyle/>
          <a:p>
            <a:endParaRPr/>
          </a:p>
        </p:txBody>
      </p:sp>
      <p:sp>
        <p:nvSpPr>
          <p:cNvPr id="6" name="object 5">
            <a:extLst>
              <a:ext uri="{FF2B5EF4-FFF2-40B4-BE49-F238E27FC236}">
                <a16:creationId xmlns:a16="http://schemas.microsoft.com/office/drawing/2014/main" id="{2FA0A13B-CB94-4DCB-B109-D27A275E4983}"/>
              </a:ext>
            </a:extLst>
          </p:cNvPr>
          <p:cNvSpPr/>
          <p:nvPr/>
        </p:nvSpPr>
        <p:spPr>
          <a:xfrm>
            <a:off x="1904753" y="2317052"/>
            <a:ext cx="167640" cy="283845"/>
          </a:xfrm>
          <a:custGeom>
            <a:avLst/>
            <a:gdLst/>
            <a:ahLst/>
            <a:cxnLst/>
            <a:rect l="l" t="t" r="r" b="b"/>
            <a:pathLst>
              <a:path w="167639" h="283844">
                <a:moveTo>
                  <a:pt x="167639" y="0"/>
                </a:moveTo>
                <a:lnTo>
                  <a:pt x="0" y="94487"/>
                </a:lnTo>
                <a:lnTo>
                  <a:pt x="0" y="283463"/>
                </a:lnTo>
                <a:lnTo>
                  <a:pt x="167639" y="188975"/>
                </a:lnTo>
                <a:lnTo>
                  <a:pt x="167639" y="0"/>
                </a:lnTo>
                <a:close/>
              </a:path>
            </a:pathLst>
          </a:custGeom>
          <a:solidFill>
            <a:srgbClr val="FF9500"/>
          </a:solidFill>
        </p:spPr>
        <p:txBody>
          <a:bodyPr wrap="square" lIns="0" tIns="0" rIns="0" bIns="0" rtlCol="0"/>
          <a:lstStyle/>
          <a:p>
            <a:endParaRPr/>
          </a:p>
        </p:txBody>
      </p:sp>
      <p:sp>
        <p:nvSpPr>
          <p:cNvPr id="7" name="object 6">
            <a:extLst>
              <a:ext uri="{FF2B5EF4-FFF2-40B4-BE49-F238E27FC236}">
                <a16:creationId xmlns:a16="http://schemas.microsoft.com/office/drawing/2014/main" id="{A5C3225D-2262-44CE-9B7F-114101369DFB}"/>
              </a:ext>
            </a:extLst>
          </p:cNvPr>
          <p:cNvSpPr/>
          <p:nvPr/>
        </p:nvSpPr>
        <p:spPr>
          <a:xfrm>
            <a:off x="1596906" y="2061020"/>
            <a:ext cx="614680" cy="701040"/>
          </a:xfrm>
          <a:custGeom>
            <a:avLst/>
            <a:gdLst/>
            <a:ahLst/>
            <a:cxnLst/>
            <a:rect l="l" t="t" r="r" b="b"/>
            <a:pathLst>
              <a:path w="614680" h="701039">
                <a:moveTo>
                  <a:pt x="307086" y="701039"/>
                </a:moveTo>
                <a:lnTo>
                  <a:pt x="0" y="524763"/>
                </a:lnTo>
                <a:lnTo>
                  <a:pt x="0" y="174244"/>
                </a:lnTo>
                <a:lnTo>
                  <a:pt x="307086" y="0"/>
                </a:lnTo>
                <a:lnTo>
                  <a:pt x="614172" y="174244"/>
                </a:lnTo>
                <a:lnTo>
                  <a:pt x="614172" y="524763"/>
                </a:lnTo>
                <a:lnTo>
                  <a:pt x="307086" y="701039"/>
                </a:lnTo>
                <a:close/>
              </a:path>
            </a:pathLst>
          </a:custGeom>
          <a:ln w="15240">
            <a:solidFill>
              <a:srgbClr val="F8F8F8"/>
            </a:solidFill>
          </a:ln>
        </p:spPr>
        <p:txBody>
          <a:bodyPr wrap="square" lIns="0" tIns="0" rIns="0" bIns="0" rtlCol="0"/>
          <a:lstStyle/>
          <a:p>
            <a:endParaRPr/>
          </a:p>
        </p:txBody>
      </p:sp>
      <p:sp>
        <p:nvSpPr>
          <p:cNvPr id="8" name="object 7">
            <a:extLst>
              <a:ext uri="{FF2B5EF4-FFF2-40B4-BE49-F238E27FC236}">
                <a16:creationId xmlns:a16="http://schemas.microsoft.com/office/drawing/2014/main" id="{0233462D-3FFB-4D65-B645-49D2257754FB}"/>
              </a:ext>
            </a:extLst>
          </p:cNvPr>
          <p:cNvSpPr/>
          <p:nvPr/>
        </p:nvSpPr>
        <p:spPr>
          <a:xfrm>
            <a:off x="2072013" y="2506408"/>
            <a:ext cx="139065" cy="79375"/>
          </a:xfrm>
          <a:custGeom>
            <a:avLst/>
            <a:gdLst/>
            <a:ahLst/>
            <a:cxnLst/>
            <a:rect l="l" t="t" r="r" b="b"/>
            <a:pathLst>
              <a:path w="139064" h="79375">
                <a:moveTo>
                  <a:pt x="0" y="0"/>
                </a:moveTo>
                <a:lnTo>
                  <a:pt x="139065" y="79375"/>
                </a:lnTo>
              </a:path>
            </a:pathLst>
          </a:custGeom>
          <a:ln w="15240">
            <a:solidFill>
              <a:srgbClr val="F8F8F8"/>
            </a:solidFill>
          </a:ln>
        </p:spPr>
        <p:txBody>
          <a:bodyPr wrap="square" lIns="0" tIns="0" rIns="0" bIns="0" rtlCol="0"/>
          <a:lstStyle/>
          <a:p>
            <a:endParaRPr/>
          </a:p>
        </p:txBody>
      </p:sp>
      <p:sp>
        <p:nvSpPr>
          <p:cNvPr id="9" name="object 8">
            <a:extLst>
              <a:ext uri="{FF2B5EF4-FFF2-40B4-BE49-F238E27FC236}">
                <a16:creationId xmlns:a16="http://schemas.microsoft.com/office/drawing/2014/main" id="{23DEAB11-BB59-458C-96E2-1E727EACC171}"/>
              </a:ext>
            </a:extLst>
          </p:cNvPr>
          <p:cNvSpPr/>
          <p:nvPr/>
        </p:nvSpPr>
        <p:spPr>
          <a:xfrm>
            <a:off x="1903991" y="2235264"/>
            <a:ext cx="307340" cy="176530"/>
          </a:xfrm>
          <a:custGeom>
            <a:avLst/>
            <a:gdLst/>
            <a:ahLst/>
            <a:cxnLst/>
            <a:rect l="l" t="t" r="r" b="b"/>
            <a:pathLst>
              <a:path w="307339" h="176530">
                <a:moveTo>
                  <a:pt x="0" y="176275"/>
                </a:moveTo>
                <a:lnTo>
                  <a:pt x="307086" y="0"/>
                </a:lnTo>
              </a:path>
            </a:pathLst>
          </a:custGeom>
          <a:ln w="15239">
            <a:solidFill>
              <a:srgbClr val="F8F8F8"/>
            </a:solidFill>
          </a:ln>
        </p:spPr>
        <p:txBody>
          <a:bodyPr wrap="square" lIns="0" tIns="0" rIns="0" bIns="0" rtlCol="0"/>
          <a:lstStyle/>
          <a:p>
            <a:endParaRPr/>
          </a:p>
        </p:txBody>
      </p:sp>
      <p:sp>
        <p:nvSpPr>
          <p:cNvPr id="10" name="object 9">
            <a:extLst>
              <a:ext uri="{FF2B5EF4-FFF2-40B4-BE49-F238E27FC236}">
                <a16:creationId xmlns:a16="http://schemas.microsoft.com/office/drawing/2014/main" id="{D24C13F3-3FE1-4523-8D3F-D2BA16CD7A97}"/>
              </a:ext>
            </a:extLst>
          </p:cNvPr>
          <p:cNvSpPr/>
          <p:nvPr/>
        </p:nvSpPr>
        <p:spPr>
          <a:xfrm>
            <a:off x="1903991" y="2061020"/>
            <a:ext cx="0" cy="161290"/>
          </a:xfrm>
          <a:custGeom>
            <a:avLst/>
            <a:gdLst/>
            <a:ahLst/>
            <a:cxnLst/>
            <a:rect l="l" t="t" r="r" b="b"/>
            <a:pathLst>
              <a:path h="161289">
                <a:moveTo>
                  <a:pt x="0" y="160781"/>
                </a:moveTo>
                <a:lnTo>
                  <a:pt x="0" y="0"/>
                </a:lnTo>
              </a:path>
            </a:pathLst>
          </a:custGeom>
          <a:ln w="15240">
            <a:solidFill>
              <a:srgbClr val="F8F8F8"/>
            </a:solidFill>
          </a:ln>
        </p:spPr>
        <p:txBody>
          <a:bodyPr wrap="square" lIns="0" tIns="0" rIns="0" bIns="0" rtlCol="0"/>
          <a:lstStyle/>
          <a:p>
            <a:endParaRPr/>
          </a:p>
        </p:txBody>
      </p:sp>
      <p:sp>
        <p:nvSpPr>
          <p:cNvPr id="11" name="object 10">
            <a:extLst>
              <a:ext uri="{FF2B5EF4-FFF2-40B4-BE49-F238E27FC236}">
                <a16:creationId xmlns:a16="http://schemas.microsoft.com/office/drawing/2014/main" id="{0013C9AC-2D16-4320-A9FF-5A9C20E2DEB3}"/>
              </a:ext>
            </a:extLst>
          </p:cNvPr>
          <p:cNvSpPr/>
          <p:nvPr/>
        </p:nvSpPr>
        <p:spPr>
          <a:xfrm>
            <a:off x="1596906" y="2235264"/>
            <a:ext cx="307340" cy="176530"/>
          </a:xfrm>
          <a:custGeom>
            <a:avLst/>
            <a:gdLst/>
            <a:ahLst/>
            <a:cxnLst/>
            <a:rect l="l" t="t" r="r" b="b"/>
            <a:pathLst>
              <a:path w="307339" h="176530">
                <a:moveTo>
                  <a:pt x="307086" y="176275"/>
                </a:moveTo>
                <a:lnTo>
                  <a:pt x="0" y="0"/>
                </a:lnTo>
              </a:path>
            </a:pathLst>
          </a:custGeom>
          <a:ln w="15239">
            <a:solidFill>
              <a:srgbClr val="F8F8F8"/>
            </a:solidFill>
          </a:ln>
        </p:spPr>
        <p:txBody>
          <a:bodyPr wrap="square" lIns="0" tIns="0" rIns="0" bIns="0" rtlCol="0"/>
          <a:lstStyle/>
          <a:p>
            <a:endParaRPr/>
          </a:p>
        </p:txBody>
      </p:sp>
      <p:sp>
        <p:nvSpPr>
          <p:cNvPr id="12" name="object 11">
            <a:extLst>
              <a:ext uri="{FF2B5EF4-FFF2-40B4-BE49-F238E27FC236}">
                <a16:creationId xmlns:a16="http://schemas.microsoft.com/office/drawing/2014/main" id="{CE88FF5B-9FD9-41FB-AF1B-C88051E734F6}"/>
              </a:ext>
            </a:extLst>
          </p:cNvPr>
          <p:cNvSpPr/>
          <p:nvPr/>
        </p:nvSpPr>
        <p:spPr>
          <a:xfrm>
            <a:off x="1596906" y="2506408"/>
            <a:ext cx="139065" cy="79375"/>
          </a:xfrm>
          <a:custGeom>
            <a:avLst/>
            <a:gdLst/>
            <a:ahLst/>
            <a:cxnLst/>
            <a:rect l="l" t="t" r="r" b="b"/>
            <a:pathLst>
              <a:path w="139064" h="79375">
                <a:moveTo>
                  <a:pt x="139065" y="0"/>
                </a:moveTo>
                <a:lnTo>
                  <a:pt x="0" y="79375"/>
                </a:lnTo>
              </a:path>
            </a:pathLst>
          </a:custGeom>
          <a:ln w="15240">
            <a:solidFill>
              <a:srgbClr val="F8F8F8"/>
            </a:solidFill>
          </a:ln>
        </p:spPr>
        <p:txBody>
          <a:bodyPr wrap="square" lIns="0" tIns="0" rIns="0" bIns="0" rtlCol="0"/>
          <a:lstStyle/>
          <a:p>
            <a:endParaRPr/>
          </a:p>
        </p:txBody>
      </p:sp>
      <p:sp>
        <p:nvSpPr>
          <p:cNvPr id="13" name="object 12">
            <a:extLst>
              <a:ext uri="{FF2B5EF4-FFF2-40B4-BE49-F238E27FC236}">
                <a16:creationId xmlns:a16="http://schemas.microsoft.com/office/drawing/2014/main" id="{42247A4C-0163-4689-9AEC-43B773534810}"/>
              </a:ext>
            </a:extLst>
          </p:cNvPr>
          <p:cNvSpPr/>
          <p:nvPr/>
        </p:nvSpPr>
        <p:spPr>
          <a:xfrm>
            <a:off x="1903991" y="2411539"/>
            <a:ext cx="0" cy="350520"/>
          </a:xfrm>
          <a:custGeom>
            <a:avLst/>
            <a:gdLst/>
            <a:ahLst/>
            <a:cxnLst/>
            <a:rect l="l" t="t" r="r" b="b"/>
            <a:pathLst>
              <a:path h="350519">
                <a:moveTo>
                  <a:pt x="0" y="0"/>
                </a:moveTo>
                <a:lnTo>
                  <a:pt x="0" y="350519"/>
                </a:lnTo>
              </a:path>
            </a:pathLst>
          </a:custGeom>
          <a:ln w="15240">
            <a:solidFill>
              <a:srgbClr val="F8F8F8"/>
            </a:solidFill>
          </a:ln>
        </p:spPr>
        <p:txBody>
          <a:bodyPr wrap="square" lIns="0" tIns="0" rIns="0" bIns="0" rtlCol="0"/>
          <a:lstStyle/>
          <a:p>
            <a:endParaRPr/>
          </a:p>
        </p:txBody>
      </p:sp>
      <p:sp>
        <p:nvSpPr>
          <p:cNvPr id="14" name="object 13">
            <a:extLst>
              <a:ext uri="{FF2B5EF4-FFF2-40B4-BE49-F238E27FC236}">
                <a16:creationId xmlns:a16="http://schemas.microsoft.com/office/drawing/2014/main" id="{ECC13786-CF2E-4D9F-AA93-6A6B4785BC54}"/>
              </a:ext>
            </a:extLst>
          </p:cNvPr>
          <p:cNvSpPr/>
          <p:nvPr/>
        </p:nvSpPr>
        <p:spPr>
          <a:xfrm>
            <a:off x="1735971" y="2221802"/>
            <a:ext cx="336550" cy="379730"/>
          </a:xfrm>
          <a:custGeom>
            <a:avLst/>
            <a:gdLst/>
            <a:ahLst/>
            <a:cxnLst/>
            <a:rect l="l" t="t" r="r" b="b"/>
            <a:pathLst>
              <a:path w="336550" h="379730">
                <a:moveTo>
                  <a:pt x="0" y="94868"/>
                </a:moveTo>
                <a:lnTo>
                  <a:pt x="168020" y="0"/>
                </a:lnTo>
                <a:lnTo>
                  <a:pt x="336041" y="94868"/>
                </a:lnTo>
                <a:lnTo>
                  <a:pt x="336041" y="284606"/>
                </a:lnTo>
                <a:lnTo>
                  <a:pt x="168020" y="379475"/>
                </a:lnTo>
                <a:lnTo>
                  <a:pt x="0" y="284606"/>
                </a:lnTo>
                <a:lnTo>
                  <a:pt x="0" y="94868"/>
                </a:lnTo>
              </a:path>
            </a:pathLst>
          </a:custGeom>
          <a:ln w="15240">
            <a:solidFill>
              <a:srgbClr val="F8F8F8"/>
            </a:solidFill>
          </a:ln>
        </p:spPr>
        <p:txBody>
          <a:bodyPr wrap="square" lIns="0" tIns="0" rIns="0" bIns="0" rtlCol="0"/>
          <a:lstStyle/>
          <a:p>
            <a:endParaRPr/>
          </a:p>
        </p:txBody>
      </p:sp>
      <p:sp>
        <p:nvSpPr>
          <p:cNvPr id="15" name="object 14">
            <a:extLst>
              <a:ext uri="{FF2B5EF4-FFF2-40B4-BE49-F238E27FC236}">
                <a16:creationId xmlns:a16="http://schemas.microsoft.com/office/drawing/2014/main" id="{700A4915-98CC-4D1B-8720-7D3E5D3C94CF}"/>
              </a:ext>
            </a:extLst>
          </p:cNvPr>
          <p:cNvSpPr/>
          <p:nvPr/>
        </p:nvSpPr>
        <p:spPr>
          <a:xfrm>
            <a:off x="6776981" y="2330767"/>
            <a:ext cx="637540" cy="64135"/>
          </a:xfrm>
          <a:custGeom>
            <a:avLst/>
            <a:gdLst/>
            <a:ahLst/>
            <a:cxnLst/>
            <a:rect l="l" t="t" r="r" b="b"/>
            <a:pathLst>
              <a:path w="637540" h="64135">
                <a:moveTo>
                  <a:pt x="637032" y="0"/>
                </a:moveTo>
                <a:lnTo>
                  <a:pt x="0" y="0"/>
                </a:lnTo>
                <a:lnTo>
                  <a:pt x="0" y="64008"/>
                </a:lnTo>
                <a:lnTo>
                  <a:pt x="587375" y="64008"/>
                </a:lnTo>
                <a:lnTo>
                  <a:pt x="637032" y="0"/>
                </a:lnTo>
                <a:close/>
              </a:path>
            </a:pathLst>
          </a:custGeom>
          <a:solidFill>
            <a:srgbClr val="F08505"/>
          </a:solidFill>
        </p:spPr>
        <p:txBody>
          <a:bodyPr wrap="square" lIns="0" tIns="0" rIns="0" bIns="0" rtlCol="0"/>
          <a:lstStyle/>
          <a:p>
            <a:endParaRPr/>
          </a:p>
        </p:txBody>
      </p:sp>
      <p:sp>
        <p:nvSpPr>
          <p:cNvPr id="16" name="object 15">
            <a:extLst>
              <a:ext uri="{FF2B5EF4-FFF2-40B4-BE49-F238E27FC236}">
                <a16:creationId xmlns:a16="http://schemas.microsoft.com/office/drawing/2014/main" id="{18B26A9A-1CE6-4173-9CAE-860C6ED4CF5D}"/>
              </a:ext>
            </a:extLst>
          </p:cNvPr>
          <p:cNvSpPr/>
          <p:nvPr/>
        </p:nvSpPr>
        <p:spPr>
          <a:xfrm>
            <a:off x="6776981" y="2256092"/>
            <a:ext cx="1164590" cy="212090"/>
          </a:xfrm>
          <a:custGeom>
            <a:avLst/>
            <a:gdLst/>
            <a:ahLst/>
            <a:cxnLst/>
            <a:rect l="l" t="t" r="r" b="b"/>
            <a:pathLst>
              <a:path w="1164590" h="212089">
                <a:moveTo>
                  <a:pt x="984503" y="0"/>
                </a:moveTo>
                <a:lnTo>
                  <a:pt x="1164336" y="105918"/>
                </a:lnTo>
                <a:lnTo>
                  <a:pt x="1110615" y="137541"/>
                </a:lnTo>
                <a:lnTo>
                  <a:pt x="1110615" y="139319"/>
                </a:lnTo>
                <a:lnTo>
                  <a:pt x="1107567" y="139319"/>
                </a:lnTo>
                <a:lnTo>
                  <a:pt x="984503" y="211836"/>
                </a:lnTo>
                <a:lnTo>
                  <a:pt x="984503" y="139319"/>
                </a:lnTo>
                <a:lnTo>
                  <a:pt x="0" y="139319"/>
                </a:lnTo>
                <a:lnTo>
                  <a:pt x="0" y="74294"/>
                </a:lnTo>
                <a:lnTo>
                  <a:pt x="984503" y="74294"/>
                </a:lnTo>
                <a:lnTo>
                  <a:pt x="984503" y="0"/>
                </a:lnTo>
                <a:close/>
              </a:path>
            </a:pathLst>
          </a:custGeom>
          <a:ln w="15240">
            <a:solidFill>
              <a:srgbClr val="FFFFFF"/>
            </a:solidFill>
          </a:ln>
        </p:spPr>
        <p:txBody>
          <a:bodyPr wrap="square" lIns="0" tIns="0" rIns="0" bIns="0" rtlCol="0"/>
          <a:lstStyle/>
          <a:p>
            <a:endParaRPr/>
          </a:p>
        </p:txBody>
      </p:sp>
      <p:sp>
        <p:nvSpPr>
          <p:cNvPr id="17" name="object 16">
            <a:extLst>
              <a:ext uri="{FF2B5EF4-FFF2-40B4-BE49-F238E27FC236}">
                <a16:creationId xmlns:a16="http://schemas.microsoft.com/office/drawing/2014/main" id="{603EC8BF-FA02-4EC4-A904-27CC86CC4834}"/>
              </a:ext>
            </a:extLst>
          </p:cNvPr>
          <p:cNvSpPr/>
          <p:nvPr/>
        </p:nvSpPr>
        <p:spPr>
          <a:xfrm>
            <a:off x="7240278" y="2102167"/>
            <a:ext cx="281940" cy="193675"/>
          </a:xfrm>
          <a:custGeom>
            <a:avLst/>
            <a:gdLst/>
            <a:ahLst/>
            <a:cxnLst/>
            <a:rect l="l" t="t" r="r" b="b"/>
            <a:pathLst>
              <a:path w="281940" h="193675">
                <a:moveTo>
                  <a:pt x="65786" y="193548"/>
                </a:moveTo>
                <a:lnTo>
                  <a:pt x="103377" y="80899"/>
                </a:lnTo>
                <a:lnTo>
                  <a:pt x="110857" y="74219"/>
                </a:lnTo>
                <a:lnTo>
                  <a:pt x="119205" y="69183"/>
                </a:lnTo>
                <a:lnTo>
                  <a:pt x="128434" y="66004"/>
                </a:lnTo>
                <a:lnTo>
                  <a:pt x="138556" y="64897"/>
                </a:lnTo>
                <a:lnTo>
                  <a:pt x="148877" y="66004"/>
                </a:lnTo>
                <a:lnTo>
                  <a:pt x="158543" y="69183"/>
                </a:lnTo>
                <a:lnTo>
                  <a:pt x="167328" y="74219"/>
                </a:lnTo>
                <a:lnTo>
                  <a:pt x="175005" y="80899"/>
                </a:lnTo>
                <a:lnTo>
                  <a:pt x="215011" y="193548"/>
                </a:lnTo>
                <a:lnTo>
                  <a:pt x="281940" y="193548"/>
                </a:lnTo>
                <a:lnTo>
                  <a:pt x="230250" y="49022"/>
                </a:lnTo>
                <a:lnTo>
                  <a:pt x="188102" y="11620"/>
                </a:lnTo>
                <a:lnTo>
                  <a:pt x="138556" y="0"/>
                </a:lnTo>
                <a:lnTo>
                  <a:pt x="112928" y="2940"/>
                </a:lnTo>
                <a:lnTo>
                  <a:pt x="89265" y="11620"/>
                </a:lnTo>
                <a:lnTo>
                  <a:pt x="68244" y="25824"/>
                </a:lnTo>
                <a:lnTo>
                  <a:pt x="50546" y="45339"/>
                </a:lnTo>
                <a:lnTo>
                  <a:pt x="46990" y="49022"/>
                </a:lnTo>
                <a:lnTo>
                  <a:pt x="0" y="193548"/>
                </a:lnTo>
                <a:lnTo>
                  <a:pt x="65786" y="193548"/>
                </a:lnTo>
                <a:close/>
              </a:path>
            </a:pathLst>
          </a:custGeom>
          <a:ln w="15240">
            <a:solidFill>
              <a:srgbClr val="FFFFFF"/>
            </a:solidFill>
          </a:ln>
        </p:spPr>
        <p:txBody>
          <a:bodyPr wrap="square" lIns="0" tIns="0" rIns="0" bIns="0" rtlCol="0"/>
          <a:lstStyle/>
          <a:p>
            <a:endParaRPr/>
          </a:p>
        </p:txBody>
      </p:sp>
      <p:sp>
        <p:nvSpPr>
          <p:cNvPr id="18" name="object 17">
            <a:extLst>
              <a:ext uri="{FF2B5EF4-FFF2-40B4-BE49-F238E27FC236}">
                <a16:creationId xmlns:a16="http://schemas.microsoft.com/office/drawing/2014/main" id="{054C0CF2-DEBF-4AF6-8744-197C570618A2}"/>
              </a:ext>
            </a:extLst>
          </p:cNvPr>
          <p:cNvSpPr/>
          <p:nvPr/>
        </p:nvSpPr>
        <p:spPr>
          <a:xfrm>
            <a:off x="6769362" y="2091499"/>
            <a:ext cx="227076" cy="211835"/>
          </a:xfrm>
          <a:prstGeom prst="rect">
            <a:avLst/>
          </a:prstGeom>
          <a:blipFill>
            <a:blip r:embed="rId2" cstate="print"/>
            <a:stretch>
              <a:fillRect/>
            </a:stretch>
          </a:blipFill>
        </p:spPr>
        <p:txBody>
          <a:bodyPr wrap="square" lIns="0" tIns="0" rIns="0" bIns="0" rtlCol="0"/>
          <a:lstStyle/>
          <a:p>
            <a:endParaRPr/>
          </a:p>
        </p:txBody>
      </p:sp>
      <p:sp>
        <p:nvSpPr>
          <p:cNvPr id="19" name="object 18">
            <a:extLst>
              <a:ext uri="{FF2B5EF4-FFF2-40B4-BE49-F238E27FC236}">
                <a16:creationId xmlns:a16="http://schemas.microsoft.com/office/drawing/2014/main" id="{64791838-7A4A-4023-8557-A634D7E19B69}"/>
              </a:ext>
            </a:extLst>
          </p:cNvPr>
          <p:cNvSpPr/>
          <p:nvPr/>
        </p:nvSpPr>
        <p:spPr>
          <a:xfrm>
            <a:off x="7505454" y="2431352"/>
            <a:ext cx="436245" cy="292735"/>
          </a:xfrm>
          <a:custGeom>
            <a:avLst/>
            <a:gdLst/>
            <a:ahLst/>
            <a:cxnLst/>
            <a:rect l="l" t="t" r="r" b="b"/>
            <a:pathLst>
              <a:path w="436245" h="292735">
                <a:moveTo>
                  <a:pt x="255650" y="156082"/>
                </a:moveTo>
                <a:lnTo>
                  <a:pt x="209676" y="156082"/>
                </a:lnTo>
                <a:lnTo>
                  <a:pt x="183701" y="153400"/>
                </a:lnTo>
                <a:lnTo>
                  <a:pt x="136132" y="132937"/>
                </a:lnTo>
                <a:lnTo>
                  <a:pt x="106902" y="105171"/>
                </a:lnTo>
                <a:lnTo>
                  <a:pt x="67183" y="0"/>
                </a:lnTo>
                <a:lnTo>
                  <a:pt x="0" y="0"/>
                </a:lnTo>
                <a:lnTo>
                  <a:pt x="42418" y="117093"/>
                </a:lnTo>
                <a:lnTo>
                  <a:pt x="63295" y="152562"/>
                </a:lnTo>
                <a:lnTo>
                  <a:pt x="101502" y="187239"/>
                </a:lnTo>
                <a:lnTo>
                  <a:pt x="135016" y="205597"/>
                </a:lnTo>
                <a:lnTo>
                  <a:pt x="171412" y="216882"/>
                </a:lnTo>
                <a:lnTo>
                  <a:pt x="209676" y="220725"/>
                </a:lnTo>
                <a:lnTo>
                  <a:pt x="255650" y="220725"/>
                </a:lnTo>
                <a:lnTo>
                  <a:pt x="255650" y="292607"/>
                </a:lnTo>
                <a:lnTo>
                  <a:pt x="435864" y="187706"/>
                </a:lnTo>
                <a:lnTo>
                  <a:pt x="255650" y="81660"/>
                </a:lnTo>
                <a:lnTo>
                  <a:pt x="255650" y="156082"/>
                </a:lnTo>
                <a:close/>
              </a:path>
            </a:pathLst>
          </a:custGeom>
          <a:ln w="15240">
            <a:solidFill>
              <a:srgbClr val="FFFFFF"/>
            </a:solidFill>
          </a:ln>
        </p:spPr>
        <p:txBody>
          <a:bodyPr wrap="square" lIns="0" tIns="0" rIns="0" bIns="0" rtlCol="0"/>
          <a:lstStyle/>
          <a:p>
            <a:endParaRPr/>
          </a:p>
        </p:txBody>
      </p:sp>
      <p:sp>
        <p:nvSpPr>
          <p:cNvPr id="20" name="object 19">
            <a:extLst>
              <a:ext uri="{FF2B5EF4-FFF2-40B4-BE49-F238E27FC236}">
                <a16:creationId xmlns:a16="http://schemas.microsoft.com/office/drawing/2014/main" id="{8EDDDED4-3C65-4F54-93C2-88832892F6FF}"/>
              </a:ext>
            </a:extLst>
          </p:cNvPr>
          <p:cNvSpPr/>
          <p:nvPr/>
        </p:nvSpPr>
        <p:spPr>
          <a:xfrm>
            <a:off x="6976626" y="2431352"/>
            <a:ext cx="285115" cy="182880"/>
          </a:xfrm>
          <a:custGeom>
            <a:avLst/>
            <a:gdLst/>
            <a:ahLst/>
            <a:cxnLst/>
            <a:rect l="l" t="t" r="r" b="b"/>
            <a:pathLst>
              <a:path w="285115" h="182880">
                <a:moveTo>
                  <a:pt x="217550" y="0"/>
                </a:moveTo>
                <a:lnTo>
                  <a:pt x="183261" y="102362"/>
                </a:lnTo>
                <a:lnTo>
                  <a:pt x="176260" y="108967"/>
                </a:lnTo>
                <a:lnTo>
                  <a:pt x="167925" y="113966"/>
                </a:lnTo>
                <a:lnTo>
                  <a:pt x="158686" y="117131"/>
                </a:lnTo>
                <a:lnTo>
                  <a:pt x="148971" y="118237"/>
                </a:lnTo>
                <a:lnTo>
                  <a:pt x="138576" y="117113"/>
                </a:lnTo>
                <a:lnTo>
                  <a:pt x="128873" y="113823"/>
                </a:lnTo>
                <a:lnTo>
                  <a:pt x="120074" y="108485"/>
                </a:lnTo>
                <a:lnTo>
                  <a:pt x="112395" y="101218"/>
                </a:lnTo>
                <a:lnTo>
                  <a:pt x="68579" y="0"/>
                </a:lnTo>
                <a:lnTo>
                  <a:pt x="0" y="0"/>
                </a:lnTo>
                <a:lnTo>
                  <a:pt x="57912" y="135381"/>
                </a:lnTo>
                <a:lnTo>
                  <a:pt x="99314" y="171434"/>
                </a:lnTo>
                <a:lnTo>
                  <a:pt x="148971" y="182880"/>
                </a:lnTo>
                <a:lnTo>
                  <a:pt x="174126" y="179960"/>
                </a:lnTo>
                <a:lnTo>
                  <a:pt x="218676" y="157644"/>
                </a:lnTo>
                <a:lnTo>
                  <a:pt x="284988" y="0"/>
                </a:lnTo>
                <a:lnTo>
                  <a:pt x="217550" y="0"/>
                </a:lnTo>
                <a:close/>
              </a:path>
            </a:pathLst>
          </a:custGeom>
          <a:ln w="15240">
            <a:solidFill>
              <a:srgbClr val="FFFFFF"/>
            </a:solidFill>
          </a:ln>
        </p:spPr>
        <p:txBody>
          <a:bodyPr wrap="square" lIns="0" tIns="0" rIns="0" bIns="0" rtlCol="0"/>
          <a:lstStyle/>
          <a:p>
            <a:endParaRPr/>
          </a:p>
        </p:txBody>
      </p:sp>
      <p:sp>
        <p:nvSpPr>
          <p:cNvPr id="21" name="object 20">
            <a:extLst>
              <a:ext uri="{FF2B5EF4-FFF2-40B4-BE49-F238E27FC236}">
                <a16:creationId xmlns:a16="http://schemas.microsoft.com/office/drawing/2014/main" id="{E28D481A-379E-4C69-8E75-1E79D07C855C}"/>
              </a:ext>
            </a:extLst>
          </p:cNvPr>
          <p:cNvSpPr/>
          <p:nvPr/>
        </p:nvSpPr>
        <p:spPr>
          <a:xfrm>
            <a:off x="4202945" y="1993964"/>
            <a:ext cx="467995" cy="408940"/>
          </a:xfrm>
          <a:custGeom>
            <a:avLst/>
            <a:gdLst/>
            <a:ahLst/>
            <a:cxnLst/>
            <a:rect l="l" t="t" r="r" b="b"/>
            <a:pathLst>
              <a:path w="467995" h="408939">
                <a:moveTo>
                  <a:pt x="274700" y="0"/>
                </a:moveTo>
                <a:lnTo>
                  <a:pt x="0" y="174751"/>
                </a:lnTo>
                <a:lnTo>
                  <a:pt x="226440" y="408431"/>
                </a:lnTo>
                <a:lnTo>
                  <a:pt x="243331" y="265556"/>
                </a:lnTo>
                <a:lnTo>
                  <a:pt x="421968" y="265556"/>
                </a:lnTo>
                <a:lnTo>
                  <a:pt x="467867" y="205612"/>
                </a:lnTo>
                <a:lnTo>
                  <a:pt x="423106" y="181219"/>
                </a:lnTo>
                <a:lnTo>
                  <a:pt x="373046" y="161623"/>
                </a:lnTo>
                <a:lnTo>
                  <a:pt x="318009" y="146909"/>
                </a:lnTo>
                <a:lnTo>
                  <a:pt x="258317" y="137159"/>
                </a:lnTo>
                <a:lnTo>
                  <a:pt x="274700" y="0"/>
                </a:lnTo>
                <a:close/>
              </a:path>
              <a:path w="467995" h="408939">
                <a:moveTo>
                  <a:pt x="421968" y="265556"/>
                </a:moveTo>
                <a:lnTo>
                  <a:pt x="243331" y="265556"/>
                </a:lnTo>
                <a:lnTo>
                  <a:pt x="285755" y="271815"/>
                </a:lnTo>
                <a:lnTo>
                  <a:pt x="324786" y="280289"/>
                </a:lnTo>
                <a:lnTo>
                  <a:pt x="360650" y="290667"/>
                </a:lnTo>
                <a:lnTo>
                  <a:pt x="393573" y="302640"/>
                </a:lnTo>
                <a:lnTo>
                  <a:pt x="421968" y="265556"/>
                </a:lnTo>
                <a:close/>
              </a:path>
            </a:pathLst>
          </a:custGeom>
          <a:solidFill>
            <a:srgbClr val="F08505"/>
          </a:solidFill>
        </p:spPr>
        <p:txBody>
          <a:bodyPr wrap="square" lIns="0" tIns="0" rIns="0" bIns="0" rtlCol="0"/>
          <a:lstStyle/>
          <a:p>
            <a:endParaRPr/>
          </a:p>
        </p:txBody>
      </p:sp>
      <p:sp>
        <p:nvSpPr>
          <p:cNvPr id="22" name="object 21">
            <a:extLst>
              <a:ext uri="{FF2B5EF4-FFF2-40B4-BE49-F238E27FC236}">
                <a16:creationId xmlns:a16="http://schemas.microsoft.com/office/drawing/2014/main" id="{3AA9C45D-C5BA-498F-ACA0-48A8BCA0B6FC}"/>
              </a:ext>
            </a:extLst>
          </p:cNvPr>
          <p:cNvSpPr/>
          <p:nvPr/>
        </p:nvSpPr>
        <p:spPr>
          <a:xfrm>
            <a:off x="4183750" y="2315527"/>
            <a:ext cx="233045" cy="317500"/>
          </a:xfrm>
          <a:custGeom>
            <a:avLst/>
            <a:gdLst/>
            <a:ahLst/>
            <a:cxnLst/>
            <a:rect l="l" t="t" r="r" b="b"/>
            <a:pathLst>
              <a:path w="233045" h="317500">
                <a:moveTo>
                  <a:pt x="2940" y="0"/>
                </a:moveTo>
                <a:lnTo>
                  <a:pt x="0" y="52776"/>
                </a:lnTo>
                <a:lnTo>
                  <a:pt x="3946" y="101982"/>
                </a:lnTo>
                <a:lnTo>
                  <a:pt x="14497" y="147525"/>
                </a:lnTo>
                <a:lnTo>
                  <a:pt x="31372" y="189309"/>
                </a:lnTo>
                <a:lnTo>
                  <a:pt x="54289" y="227241"/>
                </a:lnTo>
                <a:lnTo>
                  <a:pt x="82967" y="261229"/>
                </a:lnTo>
                <a:lnTo>
                  <a:pt x="117126" y="291177"/>
                </a:lnTo>
                <a:lnTo>
                  <a:pt x="156483" y="316992"/>
                </a:lnTo>
                <a:lnTo>
                  <a:pt x="232556" y="216915"/>
                </a:lnTo>
                <a:lnTo>
                  <a:pt x="116097" y="153662"/>
                </a:lnTo>
                <a:lnTo>
                  <a:pt x="46120" y="82359"/>
                </a:lnTo>
                <a:lnTo>
                  <a:pt x="11957" y="24106"/>
                </a:lnTo>
                <a:lnTo>
                  <a:pt x="2940" y="0"/>
                </a:lnTo>
                <a:close/>
              </a:path>
            </a:pathLst>
          </a:custGeom>
          <a:solidFill>
            <a:srgbClr val="F08505"/>
          </a:solidFill>
        </p:spPr>
        <p:txBody>
          <a:bodyPr wrap="square" lIns="0" tIns="0" rIns="0" bIns="0" rtlCol="0"/>
          <a:lstStyle/>
          <a:p>
            <a:endParaRPr/>
          </a:p>
        </p:txBody>
      </p:sp>
      <p:sp>
        <p:nvSpPr>
          <p:cNvPr id="23" name="object 22">
            <a:extLst>
              <a:ext uri="{FF2B5EF4-FFF2-40B4-BE49-F238E27FC236}">
                <a16:creationId xmlns:a16="http://schemas.microsoft.com/office/drawing/2014/main" id="{E420F972-663E-481E-903F-2AADF43A65FF}"/>
              </a:ext>
            </a:extLst>
          </p:cNvPr>
          <p:cNvSpPr/>
          <p:nvPr/>
        </p:nvSpPr>
        <p:spPr>
          <a:xfrm>
            <a:off x="4182831" y="2315527"/>
            <a:ext cx="608965" cy="512445"/>
          </a:xfrm>
          <a:custGeom>
            <a:avLst/>
            <a:gdLst/>
            <a:ahLst/>
            <a:cxnLst/>
            <a:rect l="l" t="t" r="r" b="b"/>
            <a:pathLst>
              <a:path w="608964" h="512444">
                <a:moveTo>
                  <a:pt x="365046" y="247142"/>
                </a:moveTo>
                <a:lnTo>
                  <a:pt x="374812" y="164248"/>
                </a:lnTo>
                <a:lnTo>
                  <a:pt x="379826" y="121681"/>
                </a:lnTo>
                <a:lnTo>
                  <a:pt x="381674" y="105999"/>
                </a:lnTo>
                <a:lnTo>
                  <a:pt x="381937" y="103758"/>
                </a:lnTo>
                <a:lnTo>
                  <a:pt x="512849" y="238781"/>
                </a:lnTo>
                <a:lnTo>
                  <a:pt x="580073" y="308117"/>
                </a:lnTo>
                <a:lnTo>
                  <a:pt x="604840" y="333662"/>
                </a:lnTo>
                <a:lnTo>
                  <a:pt x="608378" y="337312"/>
                </a:lnTo>
                <a:lnTo>
                  <a:pt x="449567" y="438340"/>
                </a:lnTo>
                <a:lnTo>
                  <a:pt x="368015" y="490219"/>
                </a:lnTo>
                <a:lnTo>
                  <a:pt x="337970" y="509333"/>
                </a:lnTo>
                <a:lnTo>
                  <a:pt x="333677" y="512063"/>
                </a:lnTo>
                <a:lnTo>
                  <a:pt x="342929" y="432841"/>
                </a:lnTo>
                <a:lnTo>
                  <a:pt x="347679" y="392160"/>
                </a:lnTo>
                <a:lnTo>
                  <a:pt x="349429" y="377172"/>
                </a:lnTo>
                <a:lnTo>
                  <a:pt x="349679" y="375031"/>
                </a:lnTo>
                <a:lnTo>
                  <a:pt x="297948" y="366906"/>
                </a:lnTo>
                <a:lnTo>
                  <a:pt x="249630" y="355066"/>
                </a:lnTo>
                <a:lnTo>
                  <a:pt x="204934" y="339581"/>
                </a:lnTo>
                <a:lnTo>
                  <a:pt x="164068" y="320523"/>
                </a:lnTo>
                <a:lnTo>
                  <a:pt x="127241" y="297963"/>
                </a:lnTo>
                <a:lnTo>
                  <a:pt x="94660" y="271973"/>
                </a:lnTo>
                <a:lnTo>
                  <a:pt x="66533" y="242625"/>
                </a:lnTo>
                <a:lnTo>
                  <a:pt x="43069" y="209989"/>
                </a:lnTo>
                <a:lnTo>
                  <a:pt x="24475" y="174137"/>
                </a:lnTo>
                <a:lnTo>
                  <a:pt x="10961" y="135140"/>
                </a:lnTo>
                <a:lnTo>
                  <a:pt x="2733" y="93071"/>
                </a:lnTo>
                <a:lnTo>
                  <a:pt x="0" y="48000"/>
                </a:lnTo>
                <a:lnTo>
                  <a:pt x="2969" y="0"/>
                </a:lnTo>
                <a:lnTo>
                  <a:pt x="16378" y="33454"/>
                </a:lnTo>
                <a:lnTo>
                  <a:pt x="68898" y="109807"/>
                </a:lnTo>
                <a:lnTo>
                  <a:pt x="178974" y="193041"/>
                </a:lnTo>
                <a:lnTo>
                  <a:pt x="365046" y="247142"/>
                </a:lnTo>
                <a:close/>
              </a:path>
            </a:pathLst>
          </a:custGeom>
          <a:ln w="15240">
            <a:solidFill>
              <a:srgbClr val="FFFFFF"/>
            </a:solidFill>
          </a:ln>
        </p:spPr>
        <p:txBody>
          <a:bodyPr wrap="square" lIns="0" tIns="0" rIns="0" bIns="0" rtlCol="0"/>
          <a:lstStyle/>
          <a:p>
            <a:endParaRPr/>
          </a:p>
        </p:txBody>
      </p:sp>
      <p:sp>
        <p:nvSpPr>
          <p:cNvPr id="24" name="object 23">
            <a:extLst>
              <a:ext uri="{FF2B5EF4-FFF2-40B4-BE49-F238E27FC236}">
                <a16:creationId xmlns:a16="http://schemas.microsoft.com/office/drawing/2014/main" id="{58FB27D0-1D8B-45DD-8DA6-A970EA947AD9}"/>
              </a:ext>
            </a:extLst>
          </p:cNvPr>
          <p:cNvSpPr/>
          <p:nvPr/>
        </p:nvSpPr>
        <p:spPr>
          <a:xfrm>
            <a:off x="4202945" y="1993964"/>
            <a:ext cx="608965" cy="512445"/>
          </a:xfrm>
          <a:custGeom>
            <a:avLst/>
            <a:gdLst/>
            <a:ahLst/>
            <a:cxnLst/>
            <a:rect l="l" t="t" r="r" b="b"/>
            <a:pathLst>
              <a:path w="608964" h="512444">
                <a:moveTo>
                  <a:pt x="605789" y="512063"/>
                </a:moveTo>
                <a:lnTo>
                  <a:pt x="608684" y="464071"/>
                </a:lnTo>
                <a:lnTo>
                  <a:pt x="605898" y="419022"/>
                </a:lnTo>
                <a:lnTo>
                  <a:pt x="597635" y="376985"/>
                </a:lnTo>
                <a:lnTo>
                  <a:pt x="584096" y="338026"/>
                </a:lnTo>
                <a:lnTo>
                  <a:pt x="565487" y="302213"/>
                </a:lnTo>
                <a:lnTo>
                  <a:pt x="542010" y="269613"/>
                </a:lnTo>
                <a:lnTo>
                  <a:pt x="513869" y="240294"/>
                </a:lnTo>
                <a:lnTo>
                  <a:pt x="481266" y="214322"/>
                </a:lnTo>
                <a:lnTo>
                  <a:pt x="444405" y="191765"/>
                </a:lnTo>
                <a:lnTo>
                  <a:pt x="403489" y="172690"/>
                </a:lnTo>
                <a:lnTo>
                  <a:pt x="358721" y="157165"/>
                </a:lnTo>
                <a:lnTo>
                  <a:pt x="310306" y="145257"/>
                </a:lnTo>
                <a:lnTo>
                  <a:pt x="258444" y="137032"/>
                </a:lnTo>
                <a:lnTo>
                  <a:pt x="267916" y="57810"/>
                </a:lnTo>
                <a:lnTo>
                  <a:pt x="272780" y="17129"/>
                </a:lnTo>
                <a:lnTo>
                  <a:pt x="274572" y="2141"/>
                </a:lnTo>
                <a:lnTo>
                  <a:pt x="274827" y="0"/>
                </a:lnTo>
                <a:lnTo>
                  <a:pt x="115943" y="101028"/>
                </a:lnTo>
                <a:lnTo>
                  <a:pt x="34353" y="152907"/>
                </a:lnTo>
                <a:lnTo>
                  <a:pt x="4294" y="172021"/>
                </a:lnTo>
                <a:lnTo>
                  <a:pt x="130984" y="309774"/>
                </a:lnTo>
                <a:lnTo>
                  <a:pt x="198246" y="379110"/>
                </a:lnTo>
                <a:lnTo>
                  <a:pt x="226567" y="408304"/>
                </a:lnTo>
                <a:lnTo>
                  <a:pt x="236333" y="325705"/>
                </a:lnTo>
                <a:lnTo>
                  <a:pt x="241347" y="283289"/>
                </a:lnTo>
                <a:lnTo>
                  <a:pt x="243195" y="267662"/>
                </a:lnTo>
                <a:lnTo>
                  <a:pt x="243458" y="265429"/>
                </a:lnTo>
                <a:lnTo>
                  <a:pt x="429732" y="319236"/>
                </a:lnTo>
                <a:lnTo>
                  <a:pt x="539876" y="402320"/>
                </a:lnTo>
                <a:lnTo>
                  <a:pt x="592395" y="478617"/>
                </a:lnTo>
                <a:lnTo>
                  <a:pt x="605789" y="512063"/>
                </a:lnTo>
                <a:close/>
              </a:path>
            </a:pathLst>
          </a:custGeom>
          <a:ln w="15240">
            <a:solidFill>
              <a:srgbClr val="FFFFFF"/>
            </a:solidFill>
          </a:ln>
        </p:spPr>
        <p:txBody>
          <a:bodyPr wrap="square" lIns="0" tIns="0" rIns="0" bIns="0" rtlCol="0"/>
          <a:lstStyle/>
          <a:p>
            <a:endParaRPr/>
          </a:p>
        </p:txBody>
      </p:sp>
      <p:sp>
        <p:nvSpPr>
          <p:cNvPr id="25" name="object 24">
            <a:extLst>
              <a:ext uri="{FF2B5EF4-FFF2-40B4-BE49-F238E27FC236}">
                <a16:creationId xmlns:a16="http://schemas.microsoft.com/office/drawing/2014/main" id="{E40F9764-001B-43D4-A5FE-11AC6241A71F}"/>
              </a:ext>
            </a:extLst>
          </p:cNvPr>
          <p:cNvSpPr txBox="1"/>
          <p:nvPr/>
        </p:nvSpPr>
        <p:spPr>
          <a:xfrm>
            <a:off x="1294771" y="2799736"/>
            <a:ext cx="1268292" cy="289823"/>
          </a:xfrm>
          <a:prstGeom prst="rect">
            <a:avLst/>
          </a:prstGeom>
        </p:spPr>
        <p:txBody>
          <a:bodyPr vert="horz" wrap="square" lIns="0" tIns="12700" rIns="0" bIns="0" rtlCol="0">
            <a:spAutoFit/>
          </a:bodyPr>
          <a:lstStyle/>
          <a:p>
            <a:pPr marL="12700" algn="ctr">
              <a:lnSpc>
                <a:spcPct val="100000"/>
              </a:lnSpc>
              <a:spcBef>
                <a:spcPts val="100"/>
              </a:spcBef>
            </a:pP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P</a:t>
            </a:r>
            <a:r>
              <a:rPr sz="1800" b="1" spc="-1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a</a:t>
            </a: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cka</a:t>
            </a:r>
            <a:r>
              <a:rPr sz="1800" b="1" spc="-1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g</a:t>
            </a: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i</a:t>
            </a:r>
            <a:r>
              <a:rPr sz="1800" b="1" spc="-1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n</a:t>
            </a: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g</a:t>
            </a:r>
            <a:endParaRPr sz="1800"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6" name="object 25">
            <a:extLst>
              <a:ext uri="{FF2B5EF4-FFF2-40B4-BE49-F238E27FC236}">
                <a16:creationId xmlns:a16="http://schemas.microsoft.com/office/drawing/2014/main" id="{92ED9DA5-18FA-4140-921C-92CEEB428AB1}"/>
              </a:ext>
            </a:extLst>
          </p:cNvPr>
          <p:cNvSpPr txBox="1"/>
          <p:nvPr/>
        </p:nvSpPr>
        <p:spPr>
          <a:xfrm>
            <a:off x="3828591" y="2859712"/>
            <a:ext cx="1357671" cy="289823"/>
          </a:xfrm>
          <a:prstGeom prst="rect">
            <a:avLst/>
          </a:prstGeom>
        </p:spPr>
        <p:txBody>
          <a:bodyPr vert="horz" wrap="square" lIns="0" tIns="12700" rIns="0" bIns="0" rtlCol="0">
            <a:spAutoFit/>
          </a:bodyPr>
          <a:lstStyle/>
          <a:p>
            <a:pPr marL="12700" algn="ctr">
              <a:lnSpc>
                <a:spcPct val="100000"/>
              </a:lnSpc>
              <a:spcBef>
                <a:spcPts val="100"/>
              </a:spcBef>
            </a:pP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Distribution</a:t>
            </a:r>
            <a:endParaRPr sz="1800" b="1"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27" name="object 26">
            <a:extLst>
              <a:ext uri="{FF2B5EF4-FFF2-40B4-BE49-F238E27FC236}">
                <a16:creationId xmlns:a16="http://schemas.microsoft.com/office/drawing/2014/main" id="{B279CE4A-BBAE-481F-96EC-308DF8F4F163}"/>
              </a:ext>
            </a:extLst>
          </p:cNvPr>
          <p:cNvSpPr txBox="1"/>
          <p:nvPr/>
        </p:nvSpPr>
        <p:spPr>
          <a:xfrm>
            <a:off x="6471736" y="2806148"/>
            <a:ext cx="1580010" cy="566822"/>
          </a:xfrm>
          <a:prstGeom prst="rect">
            <a:avLst/>
          </a:prstGeom>
        </p:spPr>
        <p:txBody>
          <a:bodyPr vert="horz" wrap="square" lIns="0" tIns="12700" rIns="0" bIns="0" rtlCol="0">
            <a:spAutoFit/>
          </a:bodyPr>
          <a:lstStyle/>
          <a:p>
            <a:pPr marL="12700" marR="5080" indent="132080" algn="ctr">
              <a:lnSpc>
                <a:spcPct val="100000"/>
              </a:lnSpc>
              <a:spcBef>
                <a:spcPts val="100"/>
              </a:spcBef>
            </a:pP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Immutable  i</a:t>
            </a:r>
            <a:r>
              <a:rPr sz="1800" b="1" spc="-1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n</a:t>
            </a:r>
            <a:r>
              <a:rPr sz="1800" b="1" spc="-5" dirty="0">
                <a:solidFill>
                  <a:srgbClr val="FFFFFF"/>
                </a:solidFill>
                <a:latin typeface="Amazon Ember" panose="020B0603020204020204" pitchFamily="34" charset="0"/>
                <a:ea typeface="Amazon Ember" panose="020B0603020204020204" pitchFamily="34" charset="0"/>
                <a:cs typeface="Amazon Ember" panose="020B0603020204020204" pitchFamily="34" charset="0"/>
              </a:rPr>
              <a:t>frastructure</a:t>
            </a:r>
            <a:endParaRPr sz="1800" b="1" dirty="0">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7769153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892" y="254264"/>
            <a:ext cx="8449056" cy="469830"/>
          </a:xfrm>
        </p:spPr>
        <p:txBody>
          <a:bodyPr/>
          <a:lstStyle/>
          <a:p>
            <a:r>
              <a:rPr lang="en-US" dirty="0"/>
              <a:t>HELPING CUSTOMERS SCALE CONTAINERS</a:t>
            </a:r>
          </a:p>
        </p:txBody>
      </p:sp>
      <p:grpSp>
        <p:nvGrpSpPr>
          <p:cNvPr id="19" name="Group 12">
            <a:extLst>
              <a:ext uri="{FF2B5EF4-FFF2-40B4-BE49-F238E27FC236}">
                <a16:creationId xmlns:a16="http://schemas.microsoft.com/office/drawing/2014/main" id="{6B178916-CE82-43E5-B15A-4CB550E4EE5C}"/>
              </a:ext>
            </a:extLst>
          </p:cNvPr>
          <p:cNvGrpSpPr>
            <a:grpSpLocks noChangeAspect="1"/>
          </p:cNvGrpSpPr>
          <p:nvPr/>
        </p:nvGrpSpPr>
        <p:grpSpPr bwMode="auto">
          <a:xfrm>
            <a:off x="2138222" y="1647591"/>
            <a:ext cx="685086" cy="718838"/>
            <a:chOff x="5024" y="1865"/>
            <a:chExt cx="751" cy="788"/>
          </a:xfrm>
        </p:grpSpPr>
        <p:sp>
          <p:nvSpPr>
            <p:cNvPr id="20" name="Freeform 23">
              <a:extLst>
                <a:ext uri="{FF2B5EF4-FFF2-40B4-BE49-F238E27FC236}">
                  <a16:creationId xmlns:a16="http://schemas.microsoft.com/office/drawing/2014/main" id="{40AA9FB1-3D44-417E-B5A3-FF55EC430B52}"/>
                </a:ext>
              </a:extLst>
            </p:cNvPr>
            <p:cNvSpPr>
              <a:spLocks/>
            </p:cNvSpPr>
            <p:nvPr/>
          </p:nvSpPr>
          <p:spPr bwMode="auto">
            <a:xfrm>
              <a:off x="5024" y="2380"/>
              <a:ext cx="197" cy="265"/>
            </a:xfrm>
            <a:custGeom>
              <a:avLst/>
              <a:gdLst>
                <a:gd name="T0" fmla="*/ 94 w 94"/>
                <a:gd name="T1" fmla="*/ 3 h 126"/>
                <a:gd name="T2" fmla="*/ 90 w 94"/>
                <a:gd name="T3" fmla="*/ 0 h 126"/>
                <a:gd name="T4" fmla="*/ 5 w 94"/>
                <a:gd name="T5" fmla="*/ 0 h 126"/>
                <a:gd name="T6" fmla="*/ 0 w 94"/>
                <a:gd name="T7" fmla="*/ 5 h 126"/>
                <a:gd name="T8" fmla="*/ 0 w 94"/>
                <a:gd name="T9" fmla="*/ 125 h 126"/>
                <a:gd name="T10" fmla="*/ 0 w 94"/>
                <a:gd name="T11" fmla="*/ 126 h 126"/>
                <a:gd name="T12" fmla="*/ 94 w 94"/>
                <a:gd name="T13" fmla="*/ 3 h 126"/>
              </a:gdLst>
              <a:ahLst/>
              <a:cxnLst>
                <a:cxn ang="0">
                  <a:pos x="T0" y="T1"/>
                </a:cxn>
                <a:cxn ang="0">
                  <a:pos x="T2" y="T3"/>
                </a:cxn>
                <a:cxn ang="0">
                  <a:pos x="T4" y="T5"/>
                </a:cxn>
                <a:cxn ang="0">
                  <a:pos x="T6" y="T7"/>
                </a:cxn>
                <a:cxn ang="0">
                  <a:pos x="T8" y="T9"/>
                </a:cxn>
                <a:cxn ang="0">
                  <a:pos x="T10" y="T11"/>
                </a:cxn>
                <a:cxn ang="0">
                  <a:pos x="T12" y="T13"/>
                </a:cxn>
              </a:cxnLst>
              <a:rect l="0" t="0" r="r" b="b"/>
              <a:pathLst>
                <a:path w="94" h="126">
                  <a:moveTo>
                    <a:pt x="94" y="3"/>
                  </a:moveTo>
                  <a:cubicBezTo>
                    <a:pt x="93" y="2"/>
                    <a:pt x="92" y="0"/>
                    <a:pt x="90" y="0"/>
                  </a:cubicBezTo>
                  <a:cubicBezTo>
                    <a:pt x="5" y="0"/>
                    <a:pt x="5" y="0"/>
                    <a:pt x="5" y="0"/>
                  </a:cubicBezTo>
                  <a:cubicBezTo>
                    <a:pt x="2" y="0"/>
                    <a:pt x="0" y="3"/>
                    <a:pt x="0" y="5"/>
                  </a:cubicBezTo>
                  <a:cubicBezTo>
                    <a:pt x="0" y="125"/>
                    <a:pt x="0" y="125"/>
                    <a:pt x="0" y="125"/>
                  </a:cubicBezTo>
                  <a:cubicBezTo>
                    <a:pt x="0" y="126"/>
                    <a:pt x="0" y="126"/>
                    <a:pt x="0" y="126"/>
                  </a:cubicBezTo>
                  <a:lnTo>
                    <a:pt x="94" y="3"/>
                  </a:lnTo>
                  <a:close/>
                </a:path>
              </a:pathLst>
            </a:custGeom>
            <a:solidFill>
              <a:srgbClr val="F18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1" name="Freeform 14">
              <a:extLst>
                <a:ext uri="{FF2B5EF4-FFF2-40B4-BE49-F238E27FC236}">
                  <a16:creationId xmlns:a16="http://schemas.microsoft.com/office/drawing/2014/main" id="{8C71F3C3-6EFA-4279-81D7-B2506321401A}"/>
                </a:ext>
              </a:extLst>
            </p:cNvPr>
            <p:cNvSpPr>
              <a:spLocks/>
            </p:cNvSpPr>
            <p:nvPr/>
          </p:nvSpPr>
          <p:spPr bwMode="auto">
            <a:xfrm>
              <a:off x="5024" y="2380"/>
              <a:ext cx="199" cy="273"/>
            </a:xfrm>
            <a:custGeom>
              <a:avLst/>
              <a:gdLst>
                <a:gd name="T0" fmla="*/ 90 w 95"/>
                <a:gd name="T1" fmla="*/ 130 h 130"/>
                <a:gd name="T2" fmla="*/ 5 w 95"/>
                <a:gd name="T3" fmla="*/ 130 h 130"/>
                <a:gd name="T4" fmla="*/ 0 w 95"/>
                <a:gd name="T5" fmla="*/ 125 h 130"/>
                <a:gd name="T6" fmla="*/ 0 w 95"/>
                <a:gd name="T7" fmla="*/ 5 h 130"/>
                <a:gd name="T8" fmla="*/ 5 w 95"/>
                <a:gd name="T9" fmla="*/ 0 h 130"/>
                <a:gd name="T10" fmla="*/ 90 w 95"/>
                <a:gd name="T11" fmla="*/ 0 h 130"/>
                <a:gd name="T12" fmla="*/ 95 w 95"/>
                <a:gd name="T13" fmla="*/ 5 h 130"/>
                <a:gd name="T14" fmla="*/ 95 w 95"/>
                <a:gd name="T15" fmla="*/ 125 h 130"/>
                <a:gd name="T16" fmla="*/ 90 w 95"/>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130">
                  <a:moveTo>
                    <a:pt x="90" y="130"/>
                  </a:moveTo>
                  <a:cubicBezTo>
                    <a:pt x="5" y="130"/>
                    <a:pt x="5" y="130"/>
                    <a:pt x="5" y="130"/>
                  </a:cubicBezTo>
                  <a:cubicBezTo>
                    <a:pt x="2" y="130"/>
                    <a:pt x="0" y="128"/>
                    <a:pt x="0" y="125"/>
                  </a:cubicBezTo>
                  <a:cubicBezTo>
                    <a:pt x="0" y="5"/>
                    <a:pt x="0" y="5"/>
                    <a:pt x="0" y="5"/>
                  </a:cubicBezTo>
                  <a:cubicBezTo>
                    <a:pt x="0" y="3"/>
                    <a:pt x="2" y="0"/>
                    <a:pt x="5" y="0"/>
                  </a:cubicBezTo>
                  <a:cubicBezTo>
                    <a:pt x="90" y="0"/>
                    <a:pt x="90" y="0"/>
                    <a:pt x="90" y="0"/>
                  </a:cubicBezTo>
                  <a:cubicBezTo>
                    <a:pt x="92" y="0"/>
                    <a:pt x="95" y="3"/>
                    <a:pt x="95" y="5"/>
                  </a:cubicBezTo>
                  <a:cubicBezTo>
                    <a:pt x="95" y="125"/>
                    <a:pt x="95" y="125"/>
                    <a:pt x="95" y="125"/>
                  </a:cubicBezTo>
                  <a:cubicBezTo>
                    <a:pt x="95" y="128"/>
                    <a:pt x="92" y="130"/>
                    <a:pt x="90" y="130"/>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2" name="Freeform 20">
              <a:extLst>
                <a:ext uri="{FF2B5EF4-FFF2-40B4-BE49-F238E27FC236}">
                  <a16:creationId xmlns:a16="http://schemas.microsoft.com/office/drawing/2014/main" id="{DA07870F-A9A9-4FF6-BF12-E917ACDB0ED5}"/>
                </a:ext>
              </a:extLst>
            </p:cNvPr>
            <p:cNvSpPr>
              <a:spLocks/>
            </p:cNvSpPr>
            <p:nvPr/>
          </p:nvSpPr>
          <p:spPr bwMode="auto">
            <a:xfrm>
              <a:off x="5064" y="2209"/>
              <a:ext cx="104" cy="115"/>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5" y="4"/>
                    <a:pt x="37" y="0"/>
                    <a:pt x="28" y="0"/>
                  </a:cubicBezTo>
                  <a:cubicBezTo>
                    <a:pt x="13" y="0"/>
                    <a:pt x="0" y="12"/>
                    <a:pt x="0" y="28"/>
                  </a:cubicBezTo>
                  <a:cubicBezTo>
                    <a:pt x="0" y="40"/>
                    <a:pt x="8" y="51"/>
                    <a:pt x="19" y="55"/>
                  </a:cubicBezTo>
                  <a:cubicBezTo>
                    <a:pt x="23" y="20"/>
                    <a:pt x="41" y="12"/>
                    <a:pt x="50" y="10"/>
                  </a:cubicBezTo>
                  <a:close/>
                </a:path>
              </a:pathLst>
            </a:custGeom>
            <a:solidFill>
              <a:schemeClr val="bg1">
                <a:lumMod val="75000"/>
              </a:schemeClr>
            </a:solidFill>
            <a:ln w="0">
              <a:noFill/>
              <a:prstDash val="solid"/>
              <a:round/>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sz="1350"/>
            </a:p>
          </p:txBody>
        </p:sp>
        <p:sp>
          <p:nvSpPr>
            <p:cNvPr id="23" name="Freeform 21">
              <a:extLst>
                <a:ext uri="{FF2B5EF4-FFF2-40B4-BE49-F238E27FC236}">
                  <a16:creationId xmlns:a16="http://schemas.microsoft.com/office/drawing/2014/main" id="{5043A431-1292-43BE-9245-45936DFD3997}"/>
                </a:ext>
              </a:extLst>
            </p:cNvPr>
            <p:cNvSpPr>
              <a:spLocks/>
            </p:cNvSpPr>
            <p:nvPr/>
          </p:nvSpPr>
          <p:spPr bwMode="auto">
            <a:xfrm>
              <a:off x="5338" y="2068"/>
              <a:ext cx="104" cy="115"/>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4" y="4"/>
                    <a:pt x="37" y="0"/>
                    <a:pt x="28" y="0"/>
                  </a:cubicBezTo>
                  <a:cubicBezTo>
                    <a:pt x="12" y="0"/>
                    <a:pt x="0" y="13"/>
                    <a:pt x="0" y="28"/>
                  </a:cubicBezTo>
                  <a:cubicBezTo>
                    <a:pt x="0" y="41"/>
                    <a:pt x="8" y="51"/>
                    <a:pt x="19" y="55"/>
                  </a:cubicBezTo>
                  <a:cubicBezTo>
                    <a:pt x="22" y="20"/>
                    <a:pt x="41" y="12"/>
                    <a:pt x="50" y="10"/>
                  </a:cubicBezTo>
                  <a:close/>
                </a:path>
              </a:pathLst>
            </a:custGeom>
            <a:solidFill>
              <a:schemeClr val="bg1">
                <a:lumMod val="75000"/>
              </a:schemeClr>
            </a:solidFill>
            <a:ln w="0">
              <a:noFill/>
              <a:prstDash val="solid"/>
              <a:round/>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sz="1350"/>
            </a:p>
          </p:txBody>
        </p:sp>
        <p:sp>
          <p:nvSpPr>
            <p:cNvPr id="24" name="Freeform 22">
              <a:extLst>
                <a:ext uri="{FF2B5EF4-FFF2-40B4-BE49-F238E27FC236}">
                  <a16:creationId xmlns:a16="http://schemas.microsoft.com/office/drawing/2014/main" id="{D98249FF-05E2-4803-BE29-4D9C74AAB0A6}"/>
                </a:ext>
              </a:extLst>
            </p:cNvPr>
            <p:cNvSpPr>
              <a:spLocks/>
            </p:cNvSpPr>
            <p:nvPr/>
          </p:nvSpPr>
          <p:spPr bwMode="auto">
            <a:xfrm>
              <a:off x="5616" y="1865"/>
              <a:ext cx="104" cy="115"/>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5" y="4"/>
                    <a:pt x="37" y="0"/>
                    <a:pt x="28" y="0"/>
                  </a:cubicBezTo>
                  <a:cubicBezTo>
                    <a:pt x="13" y="0"/>
                    <a:pt x="0" y="13"/>
                    <a:pt x="0" y="28"/>
                  </a:cubicBezTo>
                  <a:cubicBezTo>
                    <a:pt x="0" y="41"/>
                    <a:pt x="8" y="51"/>
                    <a:pt x="19" y="55"/>
                  </a:cubicBezTo>
                  <a:cubicBezTo>
                    <a:pt x="23" y="20"/>
                    <a:pt x="41" y="12"/>
                    <a:pt x="50" y="10"/>
                  </a:cubicBezTo>
                  <a:close/>
                </a:path>
              </a:pathLst>
            </a:custGeom>
            <a:solidFill>
              <a:schemeClr val="bg1">
                <a:lumMod val="75000"/>
              </a:schemeClr>
            </a:solidFill>
            <a:ln w="0">
              <a:noFill/>
              <a:prstDash val="solid"/>
              <a:round/>
              <a:headEnd/>
              <a:tailEnd/>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sz="1350"/>
            </a:p>
          </p:txBody>
        </p:sp>
        <p:sp>
          <p:nvSpPr>
            <p:cNvPr id="25" name="Freeform 24">
              <a:extLst>
                <a:ext uri="{FF2B5EF4-FFF2-40B4-BE49-F238E27FC236}">
                  <a16:creationId xmlns:a16="http://schemas.microsoft.com/office/drawing/2014/main" id="{0E9D0A24-2007-4D5B-B574-ABCDDA7684E5}"/>
                </a:ext>
              </a:extLst>
            </p:cNvPr>
            <p:cNvSpPr>
              <a:spLocks/>
            </p:cNvSpPr>
            <p:nvPr/>
          </p:nvSpPr>
          <p:spPr bwMode="auto">
            <a:xfrm>
              <a:off x="5576" y="2114"/>
              <a:ext cx="195" cy="539"/>
            </a:xfrm>
            <a:custGeom>
              <a:avLst/>
              <a:gdLst>
                <a:gd name="T0" fmla="*/ 5 w 93"/>
                <a:gd name="T1" fmla="*/ 257 h 257"/>
                <a:gd name="T2" fmla="*/ 93 w 93"/>
                <a:gd name="T3" fmla="*/ 2 h 257"/>
                <a:gd name="T4" fmla="*/ 90 w 93"/>
                <a:gd name="T5" fmla="*/ 0 h 257"/>
                <a:gd name="T6" fmla="*/ 5 w 93"/>
                <a:gd name="T7" fmla="*/ 0 h 257"/>
                <a:gd name="T8" fmla="*/ 0 w 93"/>
                <a:gd name="T9" fmla="*/ 5 h 257"/>
                <a:gd name="T10" fmla="*/ 0 w 93"/>
                <a:gd name="T11" fmla="*/ 252 h 257"/>
                <a:gd name="T12" fmla="*/ 5 w 93"/>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93" h="257">
                  <a:moveTo>
                    <a:pt x="5" y="257"/>
                  </a:moveTo>
                  <a:cubicBezTo>
                    <a:pt x="93" y="2"/>
                    <a:pt x="93" y="2"/>
                    <a:pt x="93" y="2"/>
                  </a:cubicBezTo>
                  <a:cubicBezTo>
                    <a:pt x="92" y="1"/>
                    <a:pt x="91" y="0"/>
                    <a:pt x="90" y="0"/>
                  </a:cubicBezTo>
                  <a:cubicBezTo>
                    <a:pt x="5" y="0"/>
                    <a:pt x="5" y="0"/>
                    <a:pt x="5" y="0"/>
                  </a:cubicBezTo>
                  <a:cubicBezTo>
                    <a:pt x="2" y="0"/>
                    <a:pt x="0" y="2"/>
                    <a:pt x="0" y="5"/>
                  </a:cubicBezTo>
                  <a:cubicBezTo>
                    <a:pt x="0" y="252"/>
                    <a:pt x="0" y="252"/>
                    <a:pt x="0" y="252"/>
                  </a:cubicBezTo>
                  <a:cubicBezTo>
                    <a:pt x="0" y="255"/>
                    <a:pt x="2" y="257"/>
                    <a:pt x="5" y="257"/>
                  </a:cubicBezTo>
                  <a:close/>
                </a:path>
              </a:pathLst>
            </a:custGeom>
            <a:solidFill>
              <a:srgbClr val="F18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6" name="Freeform 13">
              <a:extLst>
                <a:ext uri="{FF2B5EF4-FFF2-40B4-BE49-F238E27FC236}">
                  <a16:creationId xmlns:a16="http://schemas.microsoft.com/office/drawing/2014/main" id="{8D675944-0FBE-43E4-BAAA-55A5C6CD7AA8}"/>
                </a:ext>
              </a:extLst>
            </p:cNvPr>
            <p:cNvSpPr>
              <a:spLocks/>
            </p:cNvSpPr>
            <p:nvPr/>
          </p:nvSpPr>
          <p:spPr bwMode="auto">
            <a:xfrm>
              <a:off x="5576" y="2114"/>
              <a:ext cx="199" cy="539"/>
            </a:xfrm>
            <a:custGeom>
              <a:avLst/>
              <a:gdLst>
                <a:gd name="T0" fmla="*/ 90 w 95"/>
                <a:gd name="T1" fmla="*/ 257 h 257"/>
                <a:gd name="T2" fmla="*/ 5 w 95"/>
                <a:gd name="T3" fmla="*/ 257 h 257"/>
                <a:gd name="T4" fmla="*/ 0 w 95"/>
                <a:gd name="T5" fmla="*/ 252 h 257"/>
                <a:gd name="T6" fmla="*/ 0 w 95"/>
                <a:gd name="T7" fmla="*/ 5 h 257"/>
                <a:gd name="T8" fmla="*/ 5 w 95"/>
                <a:gd name="T9" fmla="*/ 0 h 257"/>
                <a:gd name="T10" fmla="*/ 90 w 95"/>
                <a:gd name="T11" fmla="*/ 0 h 257"/>
                <a:gd name="T12" fmla="*/ 95 w 95"/>
                <a:gd name="T13" fmla="*/ 5 h 257"/>
                <a:gd name="T14" fmla="*/ 95 w 95"/>
                <a:gd name="T15" fmla="*/ 252 h 257"/>
                <a:gd name="T16" fmla="*/ 90 w 95"/>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257">
                  <a:moveTo>
                    <a:pt x="90" y="257"/>
                  </a:moveTo>
                  <a:cubicBezTo>
                    <a:pt x="5" y="257"/>
                    <a:pt x="5" y="257"/>
                    <a:pt x="5" y="257"/>
                  </a:cubicBezTo>
                  <a:cubicBezTo>
                    <a:pt x="2" y="257"/>
                    <a:pt x="0" y="255"/>
                    <a:pt x="0" y="252"/>
                  </a:cubicBezTo>
                  <a:cubicBezTo>
                    <a:pt x="0" y="5"/>
                    <a:pt x="0" y="5"/>
                    <a:pt x="0" y="5"/>
                  </a:cubicBezTo>
                  <a:cubicBezTo>
                    <a:pt x="0" y="2"/>
                    <a:pt x="2" y="0"/>
                    <a:pt x="5" y="0"/>
                  </a:cubicBezTo>
                  <a:cubicBezTo>
                    <a:pt x="90" y="0"/>
                    <a:pt x="90" y="0"/>
                    <a:pt x="90" y="0"/>
                  </a:cubicBezTo>
                  <a:cubicBezTo>
                    <a:pt x="92" y="0"/>
                    <a:pt x="95" y="2"/>
                    <a:pt x="95" y="5"/>
                  </a:cubicBezTo>
                  <a:cubicBezTo>
                    <a:pt x="95" y="252"/>
                    <a:pt x="95" y="252"/>
                    <a:pt x="95" y="252"/>
                  </a:cubicBezTo>
                  <a:cubicBezTo>
                    <a:pt x="95" y="255"/>
                    <a:pt x="92" y="257"/>
                    <a:pt x="90" y="257"/>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7" name="Freeform 25">
              <a:extLst>
                <a:ext uri="{FF2B5EF4-FFF2-40B4-BE49-F238E27FC236}">
                  <a16:creationId xmlns:a16="http://schemas.microsoft.com/office/drawing/2014/main" id="{CC9DD374-EDAA-4CDC-9F76-866E3EC2A16E}"/>
                </a:ext>
              </a:extLst>
            </p:cNvPr>
            <p:cNvSpPr>
              <a:spLocks/>
            </p:cNvSpPr>
            <p:nvPr/>
          </p:nvSpPr>
          <p:spPr bwMode="auto">
            <a:xfrm>
              <a:off x="5300" y="2255"/>
              <a:ext cx="197" cy="398"/>
            </a:xfrm>
            <a:custGeom>
              <a:avLst/>
              <a:gdLst>
                <a:gd name="T0" fmla="*/ 3 w 94"/>
                <a:gd name="T1" fmla="*/ 190 h 190"/>
                <a:gd name="T2" fmla="*/ 94 w 94"/>
                <a:gd name="T3" fmla="*/ 3 h 190"/>
                <a:gd name="T4" fmla="*/ 90 w 94"/>
                <a:gd name="T5" fmla="*/ 0 h 190"/>
                <a:gd name="T6" fmla="*/ 5 w 94"/>
                <a:gd name="T7" fmla="*/ 0 h 190"/>
                <a:gd name="T8" fmla="*/ 0 w 94"/>
                <a:gd name="T9" fmla="*/ 5 h 190"/>
                <a:gd name="T10" fmla="*/ 0 w 94"/>
                <a:gd name="T11" fmla="*/ 185 h 190"/>
                <a:gd name="T12" fmla="*/ 3 w 94"/>
                <a:gd name="T13" fmla="*/ 190 h 190"/>
              </a:gdLst>
              <a:ahLst/>
              <a:cxnLst>
                <a:cxn ang="0">
                  <a:pos x="T0" y="T1"/>
                </a:cxn>
                <a:cxn ang="0">
                  <a:pos x="T2" y="T3"/>
                </a:cxn>
                <a:cxn ang="0">
                  <a:pos x="T4" y="T5"/>
                </a:cxn>
                <a:cxn ang="0">
                  <a:pos x="T6" y="T7"/>
                </a:cxn>
                <a:cxn ang="0">
                  <a:pos x="T8" y="T9"/>
                </a:cxn>
                <a:cxn ang="0">
                  <a:pos x="T10" y="T11"/>
                </a:cxn>
                <a:cxn ang="0">
                  <a:pos x="T12" y="T13"/>
                </a:cxn>
              </a:cxnLst>
              <a:rect l="0" t="0" r="r" b="b"/>
              <a:pathLst>
                <a:path w="94" h="190">
                  <a:moveTo>
                    <a:pt x="3" y="190"/>
                  </a:moveTo>
                  <a:cubicBezTo>
                    <a:pt x="94" y="3"/>
                    <a:pt x="94" y="3"/>
                    <a:pt x="94" y="3"/>
                  </a:cubicBezTo>
                  <a:cubicBezTo>
                    <a:pt x="93" y="1"/>
                    <a:pt x="92" y="0"/>
                    <a:pt x="90" y="0"/>
                  </a:cubicBezTo>
                  <a:cubicBezTo>
                    <a:pt x="5" y="0"/>
                    <a:pt x="5" y="0"/>
                    <a:pt x="5" y="0"/>
                  </a:cubicBezTo>
                  <a:cubicBezTo>
                    <a:pt x="2" y="0"/>
                    <a:pt x="0" y="2"/>
                    <a:pt x="0" y="5"/>
                  </a:cubicBezTo>
                  <a:cubicBezTo>
                    <a:pt x="0" y="185"/>
                    <a:pt x="0" y="185"/>
                    <a:pt x="0" y="185"/>
                  </a:cubicBezTo>
                  <a:cubicBezTo>
                    <a:pt x="0" y="187"/>
                    <a:pt x="1" y="189"/>
                    <a:pt x="3" y="190"/>
                  </a:cubicBezTo>
                  <a:close/>
                </a:path>
              </a:pathLst>
            </a:custGeom>
            <a:solidFill>
              <a:srgbClr val="F1860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8" name="Freeform 13">
              <a:extLst>
                <a:ext uri="{FF2B5EF4-FFF2-40B4-BE49-F238E27FC236}">
                  <a16:creationId xmlns:a16="http://schemas.microsoft.com/office/drawing/2014/main" id="{B8A626ED-2C74-4C8D-AC17-496E5AC2D4B8}"/>
                </a:ext>
              </a:extLst>
            </p:cNvPr>
            <p:cNvSpPr>
              <a:spLocks/>
            </p:cNvSpPr>
            <p:nvPr/>
          </p:nvSpPr>
          <p:spPr bwMode="auto">
            <a:xfrm>
              <a:off x="5300" y="2255"/>
              <a:ext cx="199" cy="398"/>
            </a:xfrm>
            <a:custGeom>
              <a:avLst/>
              <a:gdLst>
                <a:gd name="T0" fmla="*/ 90 w 95"/>
                <a:gd name="T1" fmla="*/ 257 h 257"/>
                <a:gd name="T2" fmla="*/ 5 w 95"/>
                <a:gd name="T3" fmla="*/ 257 h 257"/>
                <a:gd name="T4" fmla="*/ 0 w 95"/>
                <a:gd name="T5" fmla="*/ 252 h 257"/>
                <a:gd name="T6" fmla="*/ 0 w 95"/>
                <a:gd name="T7" fmla="*/ 5 h 257"/>
                <a:gd name="T8" fmla="*/ 5 w 95"/>
                <a:gd name="T9" fmla="*/ 0 h 257"/>
                <a:gd name="T10" fmla="*/ 90 w 95"/>
                <a:gd name="T11" fmla="*/ 0 h 257"/>
                <a:gd name="T12" fmla="*/ 95 w 95"/>
                <a:gd name="T13" fmla="*/ 5 h 257"/>
                <a:gd name="T14" fmla="*/ 95 w 95"/>
                <a:gd name="T15" fmla="*/ 252 h 257"/>
                <a:gd name="T16" fmla="*/ 90 w 95"/>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257">
                  <a:moveTo>
                    <a:pt x="90" y="257"/>
                  </a:moveTo>
                  <a:cubicBezTo>
                    <a:pt x="5" y="257"/>
                    <a:pt x="5" y="257"/>
                    <a:pt x="5" y="257"/>
                  </a:cubicBezTo>
                  <a:cubicBezTo>
                    <a:pt x="2" y="257"/>
                    <a:pt x="0" y="255"/>
                    <a:pt x="0" y="252"/>
                  </a:cubicBezTo>
                  <a:cubicBezTo>
                    <a:pt x="0" y="5"/>
                    <a:pt x="0" y="5"/>
                    <a:pt x="0" y="5"/>
                  </a:cubicBezTo>
                  <a:cubicBezTo>
                    <a:pt x="0" y="2"/>
                    <a:pt x="2" y="0"/>
                    <a:pt x="5" y="0"/>
                  </a:cubicBezTo>
                  <a:cubicBezTo>
                    <a:pt x="90" y="0"/>
                    <a:pt x="90" y="0"/>
                    <a:pt x="90" y="0"/>
                  </a:cubicBezTo>
                  <a:cubicBezTo>
                    <a:pt x="92" y="0"/>
                    <a:pt x="95" y="2"/>
                    <a:pt x="95" y="5"/>
                  </a:cubicBezTo>
                  <a:cubicBezTo>
                    <a:pt x="95" y="252"/>
                    <a:pt x="95" y="252"/>
                    <a:pt x="95" y="252"/>
                  </a:cubicBezTo>
                  <a:cubicBezTo>
                    <a:pt x="95" y="255"/>
                    <a:pt x="92" y="257"/>
                    <a:pt x="90" y="257"/>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29" name="Oval 15">
              <a:extLst>
                <a:ext uri="{FF2B5EF4-FFF2-40B4-BE49-F238E27FC236}">
                  <a16:creationId xmlns:a16="http://schemas.microsoft.com/office/drawing/2014/main" id="{1CBAA5E6-FB06-4614-BC60-99624EEC0F47}"/>
                </a:ext>
              </a:extLst>
            </p:cNvPr>
            <p:cNvSpPr>
              <a:spLocks noChangeArrowheads="1"/>
            </p:cNvSpPr>
            <p:nvPr/>
          </p:nvSpPr>
          <p:spPr bwMode="auto">
            <a:xfrm>
              <a:off x="5064" y="2209"/>
              <a:ext cx="119" cy="117"/>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30" name="Oval 16">
              <a:extLst>
                <a:ext uri="{FF2B5EF4-FFF2-40B4-BE49-F238E27FC236}">
                  <a16:creationId xmlns:a16="http://schemas.microsoft.com/office/drawing/2014/main" id="{FDF81B9F-2C1A-4CB9-AC7F-B589D3BB5574}"/>
                </a:ext>
              </a:extLst>
            </p:cNvPr>
            <p:cNvSpPr>
              <a:spLocks noChangeArrowheads="1"/>
            </p:cNvSpPr>
            <p:nvPr/>
          </p:nvSpPr>
          <p:spPr bwMode="auto">
            <a:xfrm>
              <a:off x="5338" y="2068"/>
              <a:ext cx="117" cy="118"/>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dirty="0">
                <a:solidFill>
                  <a:srgbClr val="474746"/>
                </a:solidFill>
              </a:endParaRPr>
            </a:p>
          </p:txBody>
        </p:sp>
        <p:sp>
          <p:nvSpPr>
            <p:cNvPr id="31" name="Oval 17">
              <a:extLst>
                <a:ext uri="{FF2B5EF4-FFF2-40B4-BE49-F238E27FC236}">
                  <a16:creationId xmlns:a16="http://schemas.microsoft.com/office/drawing/2014/main" id="{DBAEACC0-27C1-4207-84B8-2F463241049D}"/>
                </a:ext>
              </a:extLst>
            </p:cNvPr>
            <p:cNvSpPr>
              <a:spLocks noChangeArrowheads="1"/>
            </p:cNvSpPr>
            <p:nvPr/>
          </p:nvSpPr>
          <p:spPr bwMode="auto">
            <a:xfrm>
              <a:off x="5614" y="1865"/>
              <a:ext cx="117" cy="117"/>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32" name="Line 18">
              <a:extLst>
                <a:ext uri="{FF2B5EF4-FFF2-40B4-BE49-F238E27FC236}">
                  <a16:creationId xmlns:a16="http://schemas.microsoft.com/office/drawing/2014/main" id="{8D295098-5FDF-4A39-ADF5-45901C46B259}"/>
                </a:ext>
              </a:extLst>
            </p:cNvPr>
            <p:cNvSpPr>
              <a:spLocks noChangeShapeType="1"/>
            </p:cNvSpPr>
            <p:nvPr/>
          </p:nvSpPr>
          <p:spPr bwMode="auto">
            <a:xfrm flipH="1">
              <a:off x="5446" y="1959"/>
              <a:ext cx="180" cy="136"/>
            </a:xfrm>
            <a:prstGeom prst="lin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sp>
          <p:nvSpPr>
            <p:cNvPr id="33" name="Line 19">
              <a:extLst>
                <a:ext uri="{FF2B5EF4-FFF2-40B4-BE49-F238E27FC236}">
                  <a16:creationId xmlns:a16="http://schemas.microsoft.com/office/drawing/2014/main" id="{AB3057E0-9412-4AE9-9A62-2F64B75128B1}"/>
                </a:ext>
              </a:extLst>
            </p:cNvPr>
            <p:cNvSpPr>
              <a:spLocks noChangeShapeType="1"/>
            </p:cNvSpPr>
            <p:nvPr/>
          </p:nvSpPr>
          <p:spPr bwMode="auto">
            <a:xfrm flipH="1">
              <a:off x="5179" y="2156"/>
              <a:ext cx="167" cy="90"/>
            </a:xfrm>
            <a:prstGeom prst="lin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solidFill>
                  <a:srgbClr val="474746"/>
                </a:solidFill>
              </a:endParaRPr>
            </a:p>
          </p:txBody>
        </p:sp>
      </p:grpSp>
      <p:sp>
        <p:nvSpPr>
          <p:cNvPr id="5" name="Rectangle 4">
            <a:extLst>
              <a:ext uri="{FF2B5EF4-FFF2-40B4-BE49-F238E27FC236}">
                <a16:creationId xmlns:a16="http://schemas.microsoft.com/office/drawing/2014/main" id="{B680EE39-55D5-430E-AD94-07BE4E4C0BC8}"/>
              </a:ext>
            </a:extLst>
          </p:cNvPr>
          <p:cNvSpPr/>
          <p:nvPr/>
        </p:nvSpPr>
        <p:spPr>
          <a:xfrm>
            <a:off x="1862648" y="2698480"/>
            <a:ext cx="1236236" cy="684803"/>
          </a:xfrm>
          <a:prstGeom prst="rect">
            <a:avLst/>
          </a:prstGeom>
        </p:spPr>
        <p:txBody>
          <a:bodyPr wrap="none">
            <a:spAutoFit/>
          </a:bodyPr>
          <a:lstStyle/>
          <a:p>
            <a:pPr algn="ctr"/>
            <a:r>
              <a:rPr lang="en-US" sz="25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450+%</a:t>
            </a:r>
            <a:br>
              <a:rPr lang="en-US" sz="28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br>
            <a:r>
              <a:rPr lang="en-US" sz="13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growth</a:t>
            </a:r>
          </a:p>
        </p:txBody>
      </p:sp>
      <p:sp>
        <p:nvSpPr>
          <p:cNvPr id="34" name="Rectangle 33">
            <a:extLst>
              <a:ext uri="{FF2B5EF4-FFF2-40B4-BE49-F238E27FC236}">
                <a16:creationId xmlns:a16="http://schemas.microsoft.com/office/drawing/2014/main" id="{2E374203-3824-4CE9-ABEB-CFA0D26026DB}"/>
              </a:ext>
            </a:extLst>
          </p:cNvPr>
          <p:cNvSpPr/>
          <p:nvPr/>
        </p:nvSpPr>
        <p:spPr>
          <a:xfrm>
            <a:off x="4349351" y="2698478"/>
            <a:ext cx="3347391" cy="1515800"/>
          </a:xfrm>
          <a:prstGeom prst="rect">
            <a:avLst/>
          </a:prstGeom>
        </p:spPr>
        <p:txBody>
          <a:bodyPr wrap="none">
            <a:spAutoFit/>
          </a:bodyPr>
          <a:lstStyle/>
          <a:p>
            <a:pPr algn="ctr"/>
            <a:r>
              <a:rPr lang="en-US" sz="25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Hundreds of millions</a:t>
            </a:r>
            <a:br>
              <a:rPr lang="en-US" sz="24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br>
            <a:r>
              <a:rPr lang="en-US" sz="13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of containers started each week</a:t>
            </a:r>
          </a:p>
          <a:p>
            <a:pPr algn="ctr"/>
            <a:r>
              <a:rPr lang="en-US" sz="13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of</a:t>
            </a:r>
            <a:r>
              <a:rPr lang="en-US" sz="2700" dirty="0">
                <a:latin typeface="Amazon Ember" panose="020B0603020204020204" pitchFamily="34" charset="0"/>
                <a:ea typeface="Amazon Ember" panose="020B0603020204020204" pitchFamily="34" charset="0"/>
                <a:cs typeface="Amazon Ember" panose="020B0603020204020204" pitchFamily="34" charset="0"/>
              </a:rPr>
              <a:t> </a:t>
            </a:r>
            <a:r>
              <a:rPr lang="en-US" sz="25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t>millions</a:t>
            </a:r>
            <a:br>
              <a:rPr lang="en-US" sz="2400" b="1" dirty="0">
                <a:solidFill>
                  <a:schemeClr val="accent1"/>
                </a:solidFill>
                <a:latin typeface="Amazon Ember" panose="020B0603020204020204" pitchFamily="34" charset="0"/>
                <a:ea typeface="Amazon Ember" panose="020B0603020204020204" pitchFamily="34" charset="0"/>
                <a:cs typeface="Amazon Ember" panose="020B0603020204020204" pitchFamily="34" charset="0"/>
              </a:rPr>
            </a:br>
            <a:r>
              <a:rPr lang="en-US" sz="135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of container instances</a:t>
            </a:r>
          </a:p>
          <a:p>
            <a:pPr algn="ctr"/>
            <a:endParaRPr lang="en-US" sz="1350" dirty="0"/>
          </a:p>
        </p:txBody>
      </p:sp>
      <p:grpSp>
        <p:nvGrpSpPr>
          <p:cNvPr id="69" name="Group 68">
            <a:extLst>
              <a:ext uri="{FF2B5EF4-FFF2-40B4-BE49-F238E27FC236}">
                <a16:creationId xmlns:a16="http://schemas.microsoft.com/office/drawing/2014/main" id="{7579ADE8-245B-4A10-BB85-AA5E06806F85}"/>
              </a:ext>
            </a:extLst>
          </p:cNvPr>
          <p:cNvGrpSpPr/>
          <p:nvPr/>
        </p:nvGrpSpPr>
        <p:grpSpPr>
          <a:xfrm>
            <a:off x="5219766" y="1396554"/>
            <a:ext cx="1606565" cy="969874"/>
            <a:chOff x="12476774" y="220173"/>
            <a:chExt cx="1890713" cy="1141413"/>
          </a:xfrm>
        </p:grpSpPr>
        <p:sp>
          <p:nvSpPr>
            <p:cNvPr id="70" name="Freeform 5">
              <a:extLst>
                <a:ext uri="{FF2B5EF4-FFF2-40B4-BE49-F238E27FC236}">
                  <a16:creationId xmlns:a16="http://schemas.microsoft.com/office/drawing/2014/main" id="{0445AD9B-9F6B-4C60-A8F0-DB0FBAEDB55D}"/>
                </a:ext>
              </a:extLst>
            </p:cNvPr>
            <p:cNvSpPr>
              <a:spLocks/>
            </p:cNvSpPr>
            <p:nvPr/>
          </p:nvSpPr>
          <p:spPr bwMode="auto">
            <a:xfrm>
              <a:off x="13176862" y="583711"/>
              <a:ext cx="1025525" cy="292100"/>
            </a:xfrm>
            <a:custGeom>
              <a:avLst/>
              <a:gdLst>
                <a:gd name="T0" fmla="*/ 469 w 474"/>
                <a:gd name="T1" fmla="*/ 135 h 135"/>
                <a:gd name="T2" fmla="*/ 5 w 474"/>
                <a:gd name="T3" fmla="*/ 135 h 135"/>
                <a:gd name="T4" fmla="*/ 0 w 474"/>
                <a:gd name="T5" fmla="*/ 130 h 135"/>
                <a:gd name="T6" fmla="*/ 0 w 474"/>
                <a:gd name="T7" fmla="*/ 5 h 135"/>
                <a:gd name="T8" fmla="*/ 5 w 474"/>
                <a:gd name="T9" fmla="*/ 0 h 135"/>
                <a:gd name="T10" fmla="*/ 469 w 474"/>
                <a:gd name="T11" fmla="*/ 0 h 135"/>
                <a:gd name="T12" fmla="*/ 474 w 474"/>
                <a:gd name="T13" fmla="*/ 5 h 135"/>
                <a:gd name="T14" fmla="*/ 474 w 474"/>
                <a:gd name="T15" fmla="*/ 130 h 135"/>
                <a:gd name="T16" fmla="*/ 469 w 474"/>
                <a:gd name="T17" fmla="*/ 13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4" h="135">
                  <a:moveTo>
                    <a:pt x="469" y="135"/>
                  </a:moveTo>
                  <a:cubicBezTo>
                    <a:pt x="5" y="135"/>
                    <a:pt x="5" y="135"/>
                    <a:pt x="5" y="135"/>
                  </a:cubicBezTo>
                  <a:cubicBezTo>
                    <a:pt x="2" y="135"/>
                    <a:pt x="0" y="132"/>
                    <a:pt x="0" y="130"/>
                  </a:cubicBezTo>
                  <a:cubicBezTo>
                    <a:pt x="0" y="5"/>
                    <a:pt x="0" y="5"/>
                    <a:pt x="0" y="5"/>
                  </a:cubicBezTo>
                  <a:cubicBezTo>
                    <a:pt x="0" y="2"/>
                    <a:pt x="2" y="0"/>
                    <a:pt x="5" y="0"/>
                  </a:cubicBezTo>
                  <a:cubicBezTo>
                    <a:pt x="469" y="0"/>
                    <a:pt x="469" y="0"/>
                    <a:pt x="469" y="0"/>
                  </a:cubicBezTo>
                  <a:cubicBezTo>
                    <a:pt x="471" y="0"/>
                    <a:pt x="474" y="2"/>
                    <a:pt x="474" y="5"/>
                  </a:cubicBezTo>
                  <a:cubicBezTo>
                    <a:pt x="474" y="130"/>
                    <a:pt x="474" y="130"/>
                    <a:pt x="474" y="130"/>
                  </a:cubicBezTo>
                  <a:cubicBezTo>
                    <a:pt x="474" y="132"/>
                    <a:pt x="471" y="135"/>
                    <a:pt x="469" y="135"/>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1" name="Line 17">
              <a:extLst>
                <a:ext uri="{FF2B5EF4-FFF2-40B4-BE49-F238E27FC236}">
                  <a16:creationId xmlns:a16="http://schemas.microsoft.com/office/drawing/2014/main" id="{BB9583E5-6BB3-4FE9-A933-04F8E11FD16F}"/>
                </a:ext>
              </a:extLst>
            </p:cNvPr>
            <p:cNvSpPr>
              <a:spLocks noChangeShapeType="1"/>
            </p:cNvSpPr>
            <p:nvPr/>
          </p:nvSpPr>
          <p:spPr bwMode="auto">
            <a:xfrm flipH="1">
              <a:off x="13176862" y="678961"/>
              <a:ext cx="1025525" cy="0"/>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2" name="Line 18">
              <a:extLst>
                <a:ext uri="{FF2B5EF4-FFF2-40B4-BE49-F238E27FC236}">
                  <a16:creationId xmlns:a16="http://schemas.microsoft.com/office/drawing/2014/main" id="{FD8128AC-66D0-4626-B31D-8D5C2380A8E4}"/>
                </a:ext>
              </a:extLst>
            </p:cNvPr>
            <p:cNvSpPr>
              <a:spLocks noChangeShapeType="1"/>
            </p:cNvSpPr>
            <p:nvPr/>
          </p:nvSpPr>
          <p:spPr bwMode="auto">
            <a:xfrm flipH="1">
              <a:off x="13176862" y="777386"/>
              <a:ext cx="1036638" cy="0"/>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3" name="Freeform 6">
              <a:extLst>
                <a:ext uri="{FF2B5EF4-FFF2-40B4-BE49-F238E27FC236}">
                  <a16:creationId xmlns:a16="http://schemas.microsoft.com/office/drawing/2014/main" id="{7728D357-92BC-4C9C-9AF6-2C8CC9DD9B70}"/>
                </a:ext>
              </a:extLst>
            </p:cNvPr>
            <p:cNvSpPr>
              <a:spLocks/>
            </p:cNvSpPr>
            <p:nvPr/>
          </p:nvSpPr>
          <p:spPr bwMode="auto">
            <a:xfrm>
              <a:off x="12476774" y="455123"/>
              <a:ext cx="1890713" cy="906463"/>
            </a:xfrm>
            <a:custGeom>
              <a:avLst/>
              <a:gdLst>
                <a:gd name="T0" fmla="*/ 4 w 874"/>
                <a:gd name="T1" fmla="*/ 197 h 418"/>
                <a:gd name="T2" fmla="*/ 4 w 874"/>
                <a:gd name="T3" fmla="*/ 262 h 418"/>
                <a:gd name="T4" fmla="*/ 140 w 874"/>
                <a:gd name="T5" fmla="*/ 418 h 418"/>
                <a:gd name="T6" fmla="*/ 693 w 874"/>
                <a:gd name="T7" fmla="*/ 418 h 418"/>
                <a:gd name="T8" fmla="*/ 871 w 874"/>
                <a:gd name="T9" fmla="*/ 282 h 418"/>
                <a:gd name="T10" fmla="*/ 871 w 874"/>
                <a:gd name="T11" fmla="*/ 170 h 418"/>
                <a:gd name="T12" fmla="*/ 857 w 874"/>
                <a:gd name="T13" fmla="*/ 150 h 418"/>
                <a:gd name="T14" fmla="*/ 790 w 874"/>
                <a:gd name="T15" fmla="*/ 150 h 418"/>
                <a:gd name="T16" fmla="*/ 771 w 874"/>
                <a:gd name="T17" fmla="*/ 164 h 418"/>
                <a:gd name="T18" fmla="*/ 771 w 874"/>
                <a:gd name="T19" fmla="*/ 194 h 418"/>
                <a:gd name="T20" fmla="*/ 324 w 874"/>
                <a:gd name="T21" fmla="*/ 194 h 418"/>
                <a:gd name="T22" fmla="*/ 324 w 874"/>
                <a:gd name="T23" fmla="*/ 24 h 418"/>
                <a:gd name="T24" fmla="*/ 304 w 874"/>
                <a:gd name="T25" fmla="*/ 0 h 418"/>
                <a:gd name="T26" fmla="*/ 105 w 874"/>
                <a:gd name="T27" fmla="*/ 0 h 418"/>
                <a:gd name="T28" fmla="*/ 90 w 874"/>
                <a:gd name="T29" fmla="*/ 18 h 418"/>
                <a:gd name="T30" fmla="*/ 90 w 874"/>
                <a:gd name="T31" fmla="*/ 180 h 418"/>
                <a:gd name="T32" fmla="*/ 24 w 874"/>
                <a:gd name="T33" fmla="*/ 180 h 418"/>
                <a:gd name="T34" fmla="*/ 4 w 874"/>
                <a:gd name="T35" fmla="*/ 19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74" h="418">
                  <a:moveTo>
                    <a:pt x="4" y="197"/>
                  </a:moveTo>
                  <a:cubicBezTo>
                    <a:pt x="4" y="262"/>
                    <a:pt x="4" y="262"/>
                    <a:pt x="4" y="262"/>
                  </a:cubicBezTo>
                  <a:cubicBezTo>
                    <a:pt x="4" y="262"/>
                    <a:pt x="0" y="361"/>
                    <a:pt x="140" y="418"/>
                  </a:cubicBezTo>
                  <a:cubicBezTo>
                    <a:pt x="693" y="418"/>
                    <a:pt x="693" y="418"/>
                    <a:pt x="693" y="418"/>
                  </a:cubicBezTo>
                  <a:cubicBezTo>
                    <a:pt x="693" y="418"/>
                    <a:pt x="868" y="384"/>
                    <a:pt x="871" y="282"/>
                  </a:cubicBezTo>
                  <a:cubicBezTo>
                    <a:pt x="874" y="181"/>
                    <a:pt x="871" y="170"/>
                    <a:pt x="871" y="170"/>
                  </a:cubicBezTo>
                  <a:cubicBezTo>
                    <a:pt x="871" y="170"/>
                    <a:pt x="872" y="150"/>
                    <a:pt x="857" y="150"/>
                  </a:cubicBezTo>
                  <a:cubicBezTo>
                    <a:pt x="842" y="149"/>
                    <a:pt x="790" y="150"/>
                    <a:pt x="790" y="150"/>
                  </a:cubicBezTo>
                  <a:cubicBezTo>
                    <a:pt x="790" y="150"/>
                    <a:pt x="771" y="150"/>
                    <a:pt x="771" y="164"/>
                  </a:cubicBezTo>
                  <a:cubicBezTo>
                    <a:pt x="771" y="179"/>
                    <a:pt x="771" y="194"/>
                    <a:pt x="771" y="194"/>
                  </a:cubicBezTo>
                  <a:cubicBezTo>
                    <a:pt x="324" y="194"/>
                    <a:pt x="324" y="194"/>
                    <a:pt x="324" y="194"/>
                  </a:cubicBezTo>
                  <a:cubicBezTo>
                    <a:pt x="324" y="24"/>
                    <a:pt x="324" y="24"/>
                    <a:pt x="324" y="24"/>
                  </a:cubicBezTo>
                  <a:cubicBezTo>
                    <a:pt x="324" y="24"/>
                    <a:pt x="328" y="0"/>
                    <a:pt x="304" y="0"/>
                  </a:cubicBezTo>
                  <a:cubicBezTo>
                    <a:pt x="279" y="0"/>
                    <a:pt x="105" y="0"/>
                    <a:pt x="105" y="0"/>
                  </a:cubicBezTo>
                  <a:cubicBezTo>
                    <a:pt x="105" y="0"/>
                    <a:pt x="90" y="3"/>
                    <a:pt x="90" y="18"/>
                  </a:cubicBezTo>
                  <a:cubicBezTo>
                    <a:pt x="90" y="32"/>
                    <a:pt x="90" y="180"/>
                    <a:pt x="90" y="180"/>
                  </a:cubicBezTo>
                  <a:cubicBezTo>
                    <a:pt x="24" y="180"/>
                    <a:pt x="24" y="180"/>
                    <a:pt x="24" y="180"/>
                  </a:cubicBezTo>
                  <a:cubicBezTo>
                    <a:pt x="24" y="180"/>
                    <a:pt x="4" y="178"/>
                    <a:pt x="4" y="197"/>
                  </a:cubicBezTo>
                  <a:close/>
                </a:path>
              </a:pathLst>
            </a:custGeom>
            <a:solidFill>
              <a:srgbClr val="353535"/>
            </a:solidFill>
            <a:ln w="15875"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sz="1350"/>
            </a:p>
          </p:txBody>
        </p:sp>
        <p:sp>
          <p:nvSpPr>
            <p:cNvPr id="74" name="Freeform 12">
              <a:extLst>
                <a:ext uri="{FF2B5EF4-FFF2-40B4-BE49-F238E27FC236}">
                  <a16:creationId xmlns:a16="http://schemas.microsoft.com/office/drawing/2014/main" id="{E60E8347-B030-470A-9918-A0756C2FEBF4}"/>
                </a:ext>
              </a:extLst>
            </p:cNvPr>
            <p:cNvSpPr>
              <a:spLocks/>
            </p:cNvSpPr>
            <p:nvPr/>
          </p:nvSpPr>
          <p:spPr bwMode="auto">
            <a:xfrm>
              <a:off x="12883174" y="418611"/>
              <a:ext cx="90488" cy="63500"/>
            </a:xfrm>
            <a:custGeom>
              <a:avLst/>
              <a:gdLst>
                <a:gd name="T0" fmla="*/ 37 w 42"/>
                <a:gd name="T1" fmla="*/ 29 h 29"/>
                <a:gd name="T2" fmla="*/ 5 w 42"/>
                <a:gd name="T3" fmla="*/ 29 h 29"/>
                <a:gd name="T4" fmla="*/ 0 w 42"/>
                <a:gd name="T5" fmla="*/ 24 h 29"/>
                <a:gd name="T6" fmla="*/ 0 w 42"/>
                <a:gd name="T7" fmla="*/ 5 h 29"/>
                <a:gd name="T8" fmla="*/ 5 w 42"/>
                <a:gd name="T9" fmla="*/ 0 h 29"/>
                <a:gd name="T10" fmla="*/ 37 w 42"/>
                <a:gd name="T11" fmla="*/ 0 h 29"/>
                <a:gd name="T12" fmla="*/ 42 w 42"/>
                <a:gd name="T13" fmla="*/ 5 h 29"/>
                <a:gd name="T14" fmla="*/ 42 w 42"/>
                <a:gd name="T15" fmla="*/ 24 h 29"/>
                <a:gd name="T16" fmla="*/ 37 w 42"/>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 h="29">
                  <a:moveTo>
                    <a:pt x="37" y="29"/>
                  </a:moveTo>
                  <a:cubicBezTo>
                    <a:pt x="5" y="29"/>
                    <a:pt x="5" y="29"/>
                    <a:pt x="5" y="29"/>
                  </a:cubicBezTo>
                  <a:cubicBezTo>
                    <a:pt x="2" y="29"/>
                    <a:pt x="0" y="26"/>
                    <a:pt x="0" y="24"/>
                  </a:cubicBezTo>
                  <a:cubicBezTo>
                    <a:pt x="0" y="5"/>
                    <a:pt x="0" y="5"/>
                    <a:pt x="0" y="5"/>
                  </a:cubicBezTo>
                  <a:cubicBezTo>
                    <a:pt x="0" y="2"/>
                    <a:pt x="2" y="0"/>
                    <a:pt x="5" y="0"/>
                  </a:cubicBezTo>
                  <a:cubicBezTo>
                    <a:pt x="37" y="0"/>
                    <a:pt x="37" y="0"/>
                    <a:pt x="37" y="0"/>
                  </a:cubicBezTo>
                  <a:cubicBezTo>
                    <a:pt x="40" y="0"/>
                    <a:pt x="42" y="2"/>
                    <a:pt x="42" y="5"/>
                  </a:cubicBezTo>
                  <a:cubicBezTo>
                    <a:pt x="42" y="24"/>
                    <a:pt x="42" y="24"/>
                    <a:pt x="42" y="24"/>
                  </a:cubicBezTo>
                  <a:cubicBezTo>
                    <a:pt x="42" y="26"/>
                    <a:pt x="40" y="29"/>
                    <a:pt x="37" y="29"/>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5" name="Freeform 13">
              <a:extLst>
                <a:ext uri="{FF2B5EF4-FFF2-40B4-BE49-F238E27FC236}">
                  <a16:creationId xmlns:a16="http://schemas.microsoft.com/office/drawing/2014/main" id="{0A313EDC-211F-4F87-B65D-7CEC6FD68F01}"/>
                </a:ext>
              </a:extLst>
            </p:cNvPr>
            <p:cNvSpPr>
              <a:spLocks/>
            </p:cNvSpPr>
            <p:nvPr/>
          </p:nvSpPr>
          <p:spPr bwMode="auto">
            <a:xfrm>
              <a:off x="12530749" y="759923"/>
              <a:ext cx="139700" cy="106363"/>
            </a:xfrm>
            <a:custGeom>
              <a:avLst/>
              <a:gdLst>
                <a:gd name="T0" fmla="*/ 60 w 65"/>
                <a:gd name="T1" fmla="*/ 49 h 49"/>
                <a:gd name="T2" fmla="*/ 5 w 65"/>
                <a:gd name="T3" fmla="*/ 49 h 49"/>
                <a:gd name="T4" fmla="*/ 0 w 65"/>
                <a:gd name="T5" fmla="*/ 44 h 49"/>
                <a:gd name="T6" fmla="*/ 0 w 65"/>
                <a:gd name="T7" fmla="*/ 5 h 49"/>
                <a:gd name="T8" fmla="*/ 5 w 65"/>
                <a:gd name="T9" fmla="*/ 0 h 49"/>
                <a:gd name="T10" fmla="*/ 60 w 65"/>
                <a:gd name="T11" fmla="*/ 0 h 49"/>
                <a:gd name="T12" fmla="*/ 65 w 65"/>
                <a:gd name="T13" fmla="*/ 5 h 49"/>
                <a:gd name="T14" fmla="*/ 65 w 65"/>
                <a:gd name="T15" fmla="*/ 44 h 49"/>
                <a:gd name="T16" fmla="*/ 60 w 65"/>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 h="49">
                  <a:moveTo>
                    <a:pt x="60" y="49"/>
                  </a:moveTo>
                  <a:cubicBezTo>
                    <a:pt x="5" y="49"/>
                    <a:pt x="5" y="49"/>
                    <a:pt x="5" y="49"/>
                  </a:cubicBezTo>
                  <a:cubicBezTo>
                    <a:pt x="2" y="49"/>
                    <a:pt x="0" y="46"/>
                    <a:pt x="0" y="44"/>
                  </a:cubicBezTo>
                  <a:cubicBezTo>
                    <a:pt x="0" y="5"/>
                    <a:pt x="0" y="5"/>
                    <a:pt x="0" y="5"/>
                  </a:cubicBezTo>
                  <a:cubicBezTo>
                    <a:pt x="0" y="2"/>
                    <a:pt x="2" y="0"/>
                    <a:pt x="5" y="0"/>
                  </a:cubicBezTo>
                  <a:cubicBezTo>
                    <a:pt x="60" y="0"/>
                    <a:pt x="60" y="0"/>
                    <a:pt x="60" y="0"/>
                  </a:cubicBezTo>
                  <a:cubicBezTo>
                    <a:pt x="63" y="0"/>
                    <a:pt x="65" y="2"/>
                    <a:pt x="65" y="5"/>
                  </a:cubicBezTo>
                  <a:cubicBezTo>
                    <a:pt x="65" y="44"/>
                    <a:pt x="65" y="44"/>
                    <a:pt x="65" y="44"/>
                  </a:cubicBezTo>
                  <a:cubicBezTo>
                    <a:pt x="65" y="46"/>
                    <a:pt x="63" y="49"/>
                    <a:pt x="60" y="49"/>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6" name="Line 10">
              <a:extLst>
                <a:ext uri="{FF2B5EF4-FFF2-40B4-BE49-F238E27FC236}">
                  <a16:creationId xmlns:a16="http://schemas.microsoft.com/office/drawing/2014/main" id="{4114437A-0CDB-40F1-8281-D3E7AB9D4F6F}"/>
                </a:ext>
              </a:extLst>
            </p:cNvPr>
            <p:cNvSpPr>
              <a:spLocks noChangeShapeType="1"/>
            </p:cNvSpPr>
            <p:nvPr/>
          </p:nvSpPr>
          <p:spPr bwMode="auto">
            <a:xfrm>
              <a:off x="12929212" y="220173"/>
              <a:ext cx="0" cy="198438"/>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7" name="Line 11">
              <a:extLst>
                <a:ext uri="{FF2B5EF4-FFF2-40B4-BE49-F238E27FC236}">
                  <a16:creationId xmlns:a16="http://schemas.microsoft.com/office/drawing/2014/main" id="{1B567865-7BFE-465D-A918-60D06EFAA14D}"/>
                </a:ext>
              </a:extLst>
            </p:cNvPr>
            <p:cNvSpPr>
              <a:spLocks noChangeShapeType="1"/>
            </p:cNvSpPr>
            <p:nvPr/>
          </p:nvSpPr>
          <p:spPr bwMode="auto">
            <a:xfrm>
              <a:off x="12870474" y="285261"/>
              <a:ext cx="122238" cy="0"/>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8" name="Line 11">
              <a:extLst>
                <a:ext uri="{FF2B5EF4-FFF2-40B4-BE49-F238E27FC236}">
                  <a16:creationId xmlns:a16="http://schemas.microsoft.com/office/drawing/2014/main" id="{59C541BD-89ED-4BE0-B10E-496F355B0D2A}"/>
                </a:ext>
              </a:extLst>
            </p:cNvPr>
            <p:cNvSpPr>
              <a:spLocks noChangeShapeType="1"/>
            </p:cNvSpPr>
            <p:nvPr/>
          </p:nvSpPr>
          <p:spPr bwMode="auto">
            <a:xfrm>
              <a:off x="12870474" y="256686"/>
              <a:ext cx="122238" cy="0"/>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79" name="Freeform: Shape 78">
              <a:extLst>
                <a:ext uri="{FF2B5EF4-FFF2-40B4-BE49-F238E27FC236}">
                  <a16:creationId xmlns:a16="http://schemas.microsoft.com/office/drawing/2014/main" id="{2EF7991B-8049-485C-A8B1-37FE210DFFD6}"/>
                </a:ext>
              </a:extLst>
            </p:cNvPr>
            <p:cNvSpPr>
              <a:spLocks/>
            </p:cNvSpPr>
            <p:nvPr/>
          </p:nvSpPr>
          <p:spPr bwMode="auto">
            <a:xfrm>
              <a:off x="12485401" y="455123"/>
              <a:ext cx="970908" cy="906463"/>
            </a:xfrm>
            <a:custGeom>
              <a:avLst/>
              <a:gdLst>
                <a:gd name="connsiteX0" fmla="*/ 218518 w 970908"/>
                <a:gd name="connsiteY0" fmla="*/ 0 h 906463"/>
                <a:gd name="connsiteX1" fmla="*/ 649012 w 970908"/>
                <a:gd name="connsiteY1" fmla="*/ 0 h 906463"/>
                <a:gd name="connsiteX2" fmla="*/ 692278 w 970908"/>
                <a:gd name="connsiteY2" fmla="*/ 52046 h 906463"/>
                <a:gd name="connsiteX3" fmla="*/ 692278 w 970908"/>
                <a:gd name="connsiteY3" fmla="*/ 420703 h 906463"/>
                <a:gd name="connsiteX4" fmla="*/ 928360 w 970908"/>
                <a:gd name="connsiteY4" fmla="*/ 420703 h 906463"/>
                <a:gd name="connsiteX5" fmla="*/ 970908 w 970908"/>
                <a:gd name="connsiteY5" fmla="*/ 420703 h 906463"/>
                <a:gd name="connsiteX6" fmla="*/ 598101 w 970908"/>
                <a:gd name="connsiteY6" fmla="*/ 906463 h 906463"/>
                <a:gd name="connsiteX7" fmla="*/ 504812 w 970908"/>
                <a:gd name="connsiteY7" fmla="*/ 906463 h 906463"/>
                <a:gd name="connsiteX8" fmla="*/ 294233 w 970908"/>
                <a:gd name="connsiteY8" fmla="*/ 906463 h 906463"/>
                <a:gd name="connsiteX9" fmla="*/ 26 w 970908"/>
                <a:gd name="connsiteY9" fmla="*/ 568166 h 906463"/>
                <a:gd name="connsiteX10" fmla="*/ 26 w 970908"/>
                <a:gd name="connsiteY10" fmla="*/ 427209 h 906463"/>
                <a:gd name="connsiteX11" fmla="*/ 43292 w 970908"/>
                <a:gd name="connsiteY11" fmla="*/ 390343 h 906463"/>
                <a:gd name="connsiteX12" fmla="*/ 186069 w 970908"/>
                <a:gd name="connsiteY12" fmla="*/ 390343 h 906463"/>
                <a:gd name="connsiteX13" fmla="*/ 186069 w 970908"/>
                <a:gd name="connsiteY13" fmla="*/ 39034 h 906463"/>
                <a:gd name="connsiteX14" fmla="*/ 218518 w 970908"/>
                <a:gd name="connsiteY14" fmla="*/ 0 h 90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908" h="906463">
                  <a:moveTo>
                    <a:pt x="218518" y="0"/>
                  </a:moveTo>
                  <a:cubicBezTo>
                    <a:pt x="218518" y="0"/>
                    <a:pt x="594930" y="0"/>
                    <a:pt x="649012" y="0"/>
                  </a:cubicBezTo>
                  <a:cubicBezTo>
                    <a:pt x="700931" y="0"/>
                    <a:pt x="692278" y="52046"/>
                    <a:pt x="692278" y="52046"/>
                  </a:cubicBezTo>
                  <a:cubicBezTo>
                    <a:pt x="692278" y="52046"/>
                    <a:pt x="692278" y="52046"/>
                    <a:pt x="692278" y="420703"/>
                  </a:cubicBezTo>
                  <a:cubicBezTo>
                    <a:pt x="692278" y="420703"/>
                    <a:pt x="692278" y="420703"/>
                    <a:pt x="928360" y="420703"/>
                  </a:cubicBezTo>
                  <a:lnTo>
                    <a:pt x="970908" y="420703"/>
                  </a:lnTo>
                  <a:lnTo>
                    <a:pt x="598101" y="906463"/>
                  </a:lnTo>
                  <a:lnTo>
                    <a:pt x="504812" y="906463"/>
                  </a:lnTo>
                  <a:cubicBezTo>
                    <a:pt x="439098" y="906463"/>
                    <a:pt x="369002" y="906463"/>
                    <a:pt x="294233" y="906463"/>
                  </a:cubicBezTo>
                  <a:cubicBezTo>
                    <a:pt x="-8627" y="782855"/>
                    <a:pt x="26" y="568166"/>
                    <a:pt x="26" y="568166"/>
                  </a:cubicBezTo>
                  <a:cubicBezTo>
                    <a:pt x="26" y="568166"/>
                    <a:pt x="26" y="568166"/>
                    <a:pt x="26" y="427209"/>
                  </a:cubicBezTo>
                  <a:cubicBezTo>
                    <a:pt x="26" y="386006"/>
                    <a:pt x="43292" y="390343"/>
                    <a:pt x="43292" y="390343"/>
                  </a:cubicBezTo>
                  <a:cubicBezTo>
                    <a:pt x="43292" y="390343"/>
                    <a:pt x="43292" y="390343"/>
                    <a:pt x="186069" y="390343"/>
                  </a:cubicBezTo>
                  <a:cubicBezTo>
                    <a:pt x="186069" y="390343"/>
                    <a:pt x="186069" y="69394"/>
                    <a:pt x="186069" y="39034"/>
                  </a:cubicBezTo>
                  <a:cubicBezTo>
                    <a:pt x="186069" y="6506"/>
                    <a:pt x="218518" y="0"/>
                    <a:pt x="218518" y="0"/>
                  </a:cubicBezTo>
                  <a:close/>
                </a:path>
              </a:pathLst>
            </a:custGeom>
            <a:solidFill>
              <a:srgbClr val="F18606"/>
            </a:solidFill>
            <a:ln w="15875" cap="rnd">
              <a:noFill/>
              <a:prstDash val="solid"/>
              <a:round/>
              <a:headEnd/>
              <a:tailEnd/>
            </a:ln>
          </p:spPr>
          <p:txBody>
            <a:bodyPr vert="horz" wrap="square" lIns="91440" tIns="45720" rIns="91440" bIns="45720" numCol="1" anchor="t" anchorCtr="0" compatLnSpc="1">
              <a:prstTxWarp prst="textNoShape">
                <a:avLst/>
              </a:prstTxWarp>
              <a:noAutofit/>
            </a:bodyPr>
            <a:lstStyle/>
            <a:p>
              <a:endParaRPr lang="en-US" sz="1350" dirty="0"/>
            </a:p>
          </p:txBody>
        </p:sp>
        <p:sp>
          <p:nvSpPr>
            <p:cNvPr id="80" name="Freeform 6">
              <a:extLst>
                <a:ext uri="{FF2B5EF4-FFF2-40B4-BE49-F238E27FC236}">
                  <a16:creationId xmlns:a16="http://schemas.microsoft.com/office/drawing/2014/main" id="{B6606B68-8FC5-403F-9E0C-5A64BB387067}"/>
                </a:ext>
              </a:extLst>
            </p:cNvPr>
            <p:cNvSpPr>
              <a:spLocks/>
            </p:cNvSpPr>
            <p:nvPr/>
          </p:nvSpPr>
          <p:spPr bwMode="auto">
            <a:xfrm>
              <a:off x="12476774" y="455123"/>
              <a:ext cx="1890713" cy="906463"/>
            </a:xfrm>
            <a:custGeom>
              <a:avLst/>
              <a:gdLst>
                <a:gd name="T0" fmla="*/ 4 w 874"/>
                <a:gd name="T1" fmla="*/ 197 h 418"/>
                <a:gd name="T2" fmla="*/ 4 w 874"/>
                <a:gd name="T3" fmla="*/ 262 h 418"/>
                <a:gd name="T4" fmla="*/ 140 w 874"/>
                <a:gd name="T5" fmla="*/ 418 h 418"/>
                <a:gd name="T6" fmla="*/ 693 w 874"/>
                <a:gd name="T7" fmla="*/ 418 h 418"/>
                <a:gd name="T8" fmla="*/ 871 w 874"/>
                <a:gd name="T9" fmla="*/ 282 h 418"/>
                <a:gd name="T10" fmla="*/ 871 w 874"/>
                <a:gd name="T11" fmla="*/ 170 h 418"/>
                <a:gd name="T12" fmla="*/ 857 w 874"/>
                <a:gd name="T13" fmla="*/ 150 h 418"/>
                <a:gd name="T14" fmla="*/ 790 w 874"/>
                <a:gd name="T15" fmla="*/ 150 h 418"/>
                <a:gd name="T16" fmla="*/ 771 w 874"/>
                <a:gd name="T17" fmla="*/ 164 h 418"/>
                <a:gd name="T18" fmla="*/ 771 w 874"/>
                <a:gd name="T19" fmla="*/ 194 h 418"/>
                <a:gd name="T20" fmla="*/ 324 w 874"/>
                <a:gd name="T21" fmla="*/ 194 h 418"/>
                <a:gd name="T22" fmla="*/ 324 w 874"/>
                <a:gd name="T23" fmla="*/ 24 h 418"/>
                <a:gd name="T24" fmla="*/ 304 w 874"/>
                <a:gd name="T25" fmla="*/ 0 h 418"/>
                <a:gd name="T26" fmla="*/ 105 w 874"/>
                <a:gd name="T27" fmla="*/ 0 h 418"/>
                <a:gd name="T28" fmla="*/ 90 w 874"/>
                <a:gd name="T29" fmla="*/ 18 h 418"/>
                <a:gd name="T30" fmla="*/ 90 w 874"/>
                <a:gd name="T31" fmla="*/ 180 h 418"/>
                <a:gd name="T32" fmla="*/ 24 w 874"/>
                <a:gd name="T33" fmla="*/ 180 h 418"/>
                <a:gd name="T34" fmla="*/ 4 w 874"/>
                <a:gd name="T35" fmla="*/ 197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74" h="418">
                  <a:moveTo>
                    <a:pt x="4" y="197"/>
                  </a:moveTo>
                  <a:cubicBezTo>
                    <a:pt x="4" y="262"/>
                    <a:pt x="4" y="262"/>
                    <a:pt x="4" y="262"/>
                  </a:cubicBezTo>
                  <a:cubicBezTo>
                    <a:pt x="4" y="262"/>
                    <a:pt x="0" y="361"/>
                    <a:pt x="140" y="418"/>
                  </a:cubicBezTo>
                  <a:cubicBezTo>
                    <a:pt x="693" y="418"/>
                    <a:pt x="693" y="418"/>
                    <a:pt x="693" y="418"/>
                  </a:cubicBezTo>
                  <a:cubicBezTo>
                    <a:pt x="693" y="418"/>
                    <a:pt x="868" y="384"/>
                    <a:pt x="871" y="282"/>
                  </a:cubicBezTo>
                  <a:cubicBezTo>
                    <a:pt x="874" y="181"/>
                    <a:pt x="871" y="170"/>
                    <a:pt x="871" y="170"/>
                  </a:cubicBezTo>
                  <a:cubicBezTo>
                    <a:pt x="871" y="170"/>
                    <a:pt x="872" y="150"/>
                    <a:pt x="857" y="150"/>
                  </a:cubicBezTo>
                  <a:cubicBezTo>
                    <a:pt x="842" y="149"/>
                    <a:pt x="790" y="150"/>
                    <a:pt x="790" y="150"/>
                  </a:cubicBezTo>
                  <a:cubicBezTo>
                    <a:pt x="790" y="150"/>
                    <a:pt x="771" y="150"/>
                    <a:pt x="771" y="164"/>
                  </a:cubicBezTo>
                  <a:cubicBezTo>
                    <a:pt x="771" y="179"/>
                    <a:pt x="771" y="194"/>
                    <a:pt x="771" y="194"/>
                  </a:cubicBezTo>
                  <a:cubicBezTo>
                    <a:pt x="324" y="194"/>
                    <a:pt x="324" y="194"/>
                    <a:pt x="324" y="194"/>
                  </a:cubicBezTo>
                  <a:cubicBezTo>
                    <a:pt x="324" y="24"/>
                    <a:pt x="324" y="24"/>
                    <a:pt x="324" y="24"/>
                  </a:cubicBezTo>
                  <a:cubicBezTo>
                    <a:pt x="324" y="24"/>
                    <a:pt x="328" y="0"/>
                    <a:pt x="304" y="0"/>
                  </a:cubicBezTo>
                  <a:cubicBezTo>
                    <a:pt x="279" y="0"/>
                    <a:pt x="105" y="0"/>
                    <a:pt x="105" y="0"/>
                  </a:cubicBezTo>
                  <a:cubicBezTo>
                    <a:pt x="105" y="0"/>
                    <a:pt x="90" y="3"/>
                    <a:pt x="90" y="18"/>
                  </a:cubicBezTo>
                  <a:cubicBezTo>
                    <a:pt x="90" y="32"/>
                    <a:pt x="90" y="180"/>
                    <a:pt x="90" y="180"/>
                  </a:cubicBezTo>
                  <a:cubicBezTo>
                    <a:pt x="24" y="180"/>
                    <a:pt x="24" y="180"/>
                    <a:pt x="24" y="180"/>
                  </a:cubicBezTo>
                  <a:cubicBezTo>
                    <a:pt x="24" y="180"/>
                    <a:pt x="4" y="178"/>
                    <a:pt x="4" y="197"/>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1" name="Line 19">
              <a:extLst>
                <a:ext uri="{FF2B5EF4-FFF2-40B4-BE49-F238E27FC236}">
                  <a16:creationId xmlns:a16="http://schemas.microsoft.com/office/drawing/2014/main" id="{6FC1454F-47B3-4C5A-8DC7-91E190FE8E61}"/>
                </a:ext>
              </a:extLst>
            </p:cNvPr>
            <p:cNvSpPr>
              <a:spLocks noChangeShapeType="1"/>
            </p:cNvSpPr>
            <p:nvPr/>
          </p:nvSpPr>
          <p:spPr bwMode="auto">
            <a:xfrm>
              <a:off x="12491062" y="1075836"/>
              <a:ext cx="1871663" cy="0"/>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2" name="Oval 20">
              <a:extLst>
                <a:ext uri="{FF2B5EF4-FFF2-40B4-BE49-F238E27FC236}">
                  <a16:creationId xmlns:a16="http://schemas.microsoft.com/office/drawing/2014/main" id="{5A6EE644-5C92-4A6C-80DE-7E206F37A4F1}"/>
                </a:ext>
              </a:extLst>
            </p:cNvPr>
            <p:cNvSpPr>
              <a:spLocks noChangeArrowheads="1"/>
            </p:cNvSpPr>
            <p:nvPr/>
          </p:nvSpPr>
          <p:spPr bwMode="auto">
            <a:xfrm>
              <a:off x="14192862" y="832948"/>
              <a:ext cx="109538" cy="107950"/>
            </a:xfrm>
            <a:prstGeom prst="ellips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3" name="Line 14">
              <a:extLst>
                <a:ext uri="{FF2B5EF4-FFF2-40B4-BE49-F238E27FC236}">
                  <a16:creationId xmlns:a16="http://schemas.microsoft.com/office/drawing/2014/main" id="{10FF2C8A-3323-4B36-A54F-68A09970B58E}"/>
                </a:ext>
              </a:extLst>
            </p:cNvPr>
            <p:cNvSpPr>
              <a:spLocks noChangeShapeType="1"/>
            </p:cNvSpPr>
            <p:nvPr/>
          </p:nvSpPr>
          <p:spPr bwMode="auto">
            <a:xfrm>
              <a:off x="13424512" y="585298"/>
              <a:ext cx="0" cy="284163"/>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4" name="Line 15">
              <a:extLst>
                <a:ext uri="{FF2B5EF4-FFF2-40B4-BE49-F238E27FC236}">
                  <a16:creationId xmlns:a16="http://schemas.microsoft.com/office/drawing/2014/main" id="{8D729AE7-80EE-4CEB-858A-CF2ACCBFFF9F}"/>
                </a:ext>
              </a:extLst>
            </p:cNvPr>
            <p:cNvSpPr>
              <a:spLocks noChangeShapeType="1"/>
            </p:cNvSpPr>
            <p:nvPr/>
          </p:nvSpPr>
          <p:spPr bwMode="auto">
            <a:xfrm>
              <a:off x="13689624" y="583711"/>
              <a:ext cx="0" cy="284163"/>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5" name="Line 16">
              <a:extLst>
                <a:ext uri="{FF2B5EF4-FFF2-40B4-BE49-F238E27FC236}">
                  <a16:creationId xmlns:a16="http://schemas.microsoft.com/office/drawing/2014/main" id="{DE9CAC84-2113-463B-9BC3-72CAC84D3D86}"/>
                </a:ext>
              </a:extLst>
            </p:cNvPr>
            <p:cNvSpPr>
              <a:spLocks noChangeShapeType="1"/>
            </p:cNvSpPr>
            <p:nvPr/>
          </p:nvSpPr>
          <p:spPr bwMode="auto">
            <a:xfrm>
              <a:off x="13945212" y="583711"/>
              <a:ext cx="0" cy="284163"/>
            </a:xfrm>
            <a:prstGeom prst="line">
              <a:avLst/>
            </a:pr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6" name="Freeform 7">
              <a:extLst>
                <a:ext uri="{FF2B5EF4-FFF2-40B4-BE49-F238E27FC236}">
                  <a16:creationId xmlns:a16="http://schemas.microsoft.com/office/drawing/2014/main" id="{44E5BCEC-7211-47E7-91D5-8A266EE3B50B}"/>
                </a:ext>
              </a:extLst>
            </p:cNvPr>
            <p:cNvSpPr>
              <a:spLocks/>
            </p:cNvSpPr>
            <p:nvPr/>
          </p:nvSpPr>
          <p:spPr bwMode="auto">
            <a:xfrm>
              <a:off x="12718074" y="544023"/>
              <a:ext cx="122238" cy="106363"/>
            </a:xfrm>
            <a:custGeom>
              <a:avLst/>
              <a:gdLst>
                <a:gd name="T0" fmla="*/ 51 w 56"/>
                <a:gd name="T1" fmla="*/ 49 h 49"/>
                <a:gd name="T2" fmla="*/ 5 w 56"/>
                <a:gd name="T3" fmla="*/ 49 h 49"/>
                <a:gd name="T4" fmla="*/ 0 w 56"/>
                <a:gd name="T5" fmla="*/ 44 h 49"/>
                <a:gd name="T6" fmla="*/ 0 w 56"/>
                <a:gd name="T7" fmla="*/ 5 h 49"/>
                <a:gd name="T8" fmla="*/ 5 w 56"/>
                <a:gd name="T9" fmla="*/ 0 h 49"/>
                <a:gd name="T10" fmla="*/ 51 w 56"/>
                <a:gd name="T11" fmla="*/ 0 h 49"/>
                <a:gd name="T12" fmla="*/ 56 w 56"/>
                <a:gd name="T13" fmla="*/ 5 h 49"/>
                <a:gd name="T14" fmla="*/ 56 w 56"/>
                <a:gd name="T15" fmla="*/ 44 h 49"/>
                <a:gd name="T16" fmla="*/ 51 w 56"/>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9">
                  <a:moveTo>
                    <a:pt x="51" y="49"/>
                  </a:moveTo>
                  <a:cubicBezTo>
                    <a:pt x="5" y="49"/>
                    <a:pt x="5" y="49"/>
                    <a:pt x="5" y="49"/>
                  </a:cubicBezTo>
                  <a:cubicBezTo>
                    <a:pt x="2" y="49"/>
                    <a:pt x="0" y="46"/>
                    <a:pt x="0" y="44"/>
                  </a:cubicBezTo>
                  <a:cubicBezTo>
                    <a:pt x="0" y="5"/>
                    <a:pt x="0" y="5"/>
                    <a:pt x="0" y="5"/>
                  </a:cubicBezTo>
                  <a:cubicBezTo>
                    <a:pt x="0" y="2"/>
                    <a:pt x="2" y="0"/>
                    <a:pt x="5" y="0"/>
                  </a:cubicBezTo>
                  <a:cubicBezTo>
                    <a:pt x="51" y="0"/>
                    <a:pt x="51" y="0"/>
                    <a:pt x="51" y="0"/>
                  </a:cubicBezTo>
                  <a:cubicBezTo>
                    <a:pt x="53" y="0"/>
                    <a:pt x="56" y="2"/>
                    <a:pt x="56" y="5"/>
                  </a:cubicBezTo>
                  <a:cubicBezTo>
                    <a:pt x="56" y="44"/>
                    <a:pt x="56" y="44"/>
                    <a:pt x="56" y="44"/>
                  </a:cubicBezTo>
                  <a:cubicBezTo>
                    <a:pt x="56" y="46"/>
                    <a:pt x="53" y="49"/>
                    <a:pt x="51" y="49"/>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7" name="Freeform 8">
              <a:extLst>
                <a:ext uri="{FF2B5EF4-FFF2-40B4-BE49-F238E27FC236}">
                  <a16:creationId xmlns:a16="http://schemas.microsoft.com/office/drawing/2014/main" id="{ED5855EE-E12D-4FE9-8017-0971F8FC49F2}"/>
                </a:ext>
              </a:extLst>
            </p:cNvPr>
            <p:cNvSpPr>
              <a:spLocks/>
            </p:cNvSpPr>
            <p:nvPr/>
          </p:nvSpPr>
          <p:spPr bwMode="auto">
            <a:xfrm>
              <a:off x="12860949" y="544023"/>
              <a:ext cx="122238" cy="106363"/>
            </a:xfrm>
            <a:custGeom>
              <a:avLst/>
              <a:gdLst>
                <a:gd name="T0" fmla="*/ 51 w 56"/>
                <a:gd name="T1" fmla="*/ 49 h 49"/>
                <a:gd name="T2" fmla="*/ 5 w 56"/>
                <a:gd name="T3" fmla="*/ 49 h 49"/>
                <a:gd name="T4" fmla="*/ 0 w 56"/>
                <a:gd name="T5" fmla="*/ 44 h 49"/>
                <a:gd name="T6" fmla="*/ 0 w 56"/>
                <a:gd name="T7" fmla="*/ 5 h 49"/>
                <a:gd name="T8" fmla="*/ 5 w 56"/>
                <a:gd name="T9" fmla="*/ 0 h 49"/>
                <a:gd name="T10" fmla="*/ 51 w 56"/>
                <a:gd name="T11" fmla="*/ 0 h 49"/>
                <a:gd name="T12" fmla="*/ 56 w 56"/>
                <a:gd name="T13" fmla="*/ 5 h 49"/>
                <a:gd name="T14" fmla="*/ 56 w 56"/>
                <a:gd name="T15" fmla="*/ 44 h 49"/>
                <a:gd name="T16" fmla="*/ 51 w 56"/>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9">
                  <a:moveTo>
                    <a:pt x="51" y="49"/>
                  </a:moveTo>
                  <a:cubicBezTo>
                    <a:pt x="5" y="49"/>
                    <a:pt x="5" y="49"/>
                    <a:pt x="5" y="49"/>
                  </a:cubicBezTo>
                  <a:cubicBezTo>
                    <a:pt x="2" y="49"/>
                    <a:pt x="0" y="46"/>
                    <a:pt x="0" y="44"/>
                  </a:cubicBezTo>
                  <a:cubicBezTo>
                    <a:pt x="0" y="5"/>
                    <a:pt x="0" y="5"/>
                    <a:pt x="0" y="5"/>
                  </a:cubicBezTo>
                  <a:cubicBezTo>
                    <a:pt x="0" y="2"/>
                    <a:pt x="2" y="0"/>
                    <a:pt x="5" y="0"/>
                  </a:cubicBezTo>
                  <a:cubicBezTo>
                    <a:pt x="51" y="0"/>
                    <a:pt x="51" y="0"/>
                    <a:pt x="51" y="0"/>
                  </a:cubicBezTo>
                  <a:cubicBezTo>
                    <a:pt x="53" y="0"/>
                    <a:pt x="56" y="2"/>
                    <a:pt x="56" y="5"/>
                  </a:cubicBezTo>
                  <a:cubicBezTo>
                    <a:pt x="56" y="44"/>
                    <a:pt x="56" y="44"/>
                    <a:pt x="56" y="44"/>
                  </a:cubicBezTo>
                  <a:cubicBezTo>
                    <a:pt x="56" y="46"/>
                    <a:pt x="53" y="49"/>
                    <a:pt x="51" y="49"/>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sp>
          <p:nvSpPr>
            <p:cNvPr id="88" name="Freeform 9">
              <a:extLst>
                <a:ext uri="{FF2B5EF4-FFF2-40B4-BE49-F238E27FC236}">
                  <a16:creationId xmlns:a16="http://schemas.microsoft.com/office/drawing/2014/main" id="{B2F7A0CD-550D-4AEA-BD4C-F2B360E9EBBD}"/>
                </a:ext>
              </a:extLst>
            </p:cNvPr>
            <p:cNvSpPr>
              <a:spLocks/>
            </p:cNvSpPr>
            <p:nvPr/>
          </p:nvSpPr>
          <p:spPr bwMode="auto">
            <a:xfrm>
              <a:off x="13003824" y="544023"/>
              <a:ext cx="122238" cy="106363"/>
            </a:xfrm>
            <a:custGeom>
              <a:avLst/>
              <a:gdLst>
                <a:gd name="T0" fmla="*/ 51 w 56"/>
                <a:gd name="T1" fmla="*/ 49 h 49"/>
                <a:gd name="T2" fmla="*/ 5 w 56"/>
                <a:gd name="T3" fmla="*/ 49 h 49"/>
                <a:gd name="T4" fmla="*/ 0 w 56"/>
                <a:gd name="T5" fmla="*/ 44 h 49"/>
                <a:gd name="T6" fmla="*/ 0 w 56"/>
                <a:gd name="T7" fmla="*/ 5 h 49"/>
                <a:gd name="T8" fmla="*/ 5 w 56"/>
                <a:gd name="T9" fmla="*/ 0 h 49"/>
                <a:gd name="T10" fmla="*/ 51 w 56"/>
                <a:gd name="T11" fmla="*/ 0 h 49"/>
                <a:gd name="T12" fmla="*/ 56 w 56"/>
                <a:gd name="T13" fmla="*/ 5 h 49"/>
                <a:gd name="T14" fmla="*/ 56 w 56"/>
                <a:gd name="T15" fmla="*/ 44 h 49"/>
                <a:gd name="T16" fmla="*/ 51 w 56"/>
                <a:gd name="T17"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 h="49">
                  <a:moveTo>
                    <a:pt x="51" y="49"/>
                  </a:moveTo>
                  <a:cubicBezTo>
                    <a:pt x="5" y="49"/>
                    <a:pt x="5" y="49"/>
                    <a:pt x="5" y="49"/>
                  </a:cubicBezTo>
                  <a:cubicBezTo>
                    <a:pt x="2" y="49"/>
                    <a:pt x="0" y="46"/>
                    <a:pt x="0" y="44"/>
                  </a:cubicBezTo>
                  <a:cubicBezTo>
                    <a:pt x="0" y="5"/>
                    <a:pt x="0" y="5"/>
                    <a:pt x="0" y="5"/>
                  </a:cubicBezTo>
                  <a:cubicBezTo>
                    <a:pt x="0" y="2"/>
                    <a:pt x="2" y="0"/>
                    <a:pt x="5" y="0"/>
                  </a:cubicBezTo>
                  <a:cubicBezTo>
                    <a:pt x="51" y="0"/>
                    <a:pt x="51" y="0"/>
                    <a:pt x="51" y="0"/>
                  </a:cubicBezTo>
                  <a:cubicBezTo>
                    <a:pt x="53" y="0"/>
                    <a:pt x="56" y="2"/>
                    <a:pt x="56" y="5"/>
                  </a:cubicBezTo>
                  <a:cubicBezTo>
                    <a:pt x="56" y="44"/>
                    <a:pt x="56" y="44"/>
                    <a:pt x="56" y="44"/>
                  </a:cubicBezTo>
                  <a:cubicBezTo>
                    <a:pt x="56" y="46"/>
                    <a:pt x="53" y="49"/>
                    <a:pt x="51" y="49"/>
                  </a:cubicBezTo>
                  <a:close/>
                </a:path>
              </a:pathLst>
            </a:custGeom>
            <a:noFill/>
            <a:ln w="158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350"/>
            </a:p>
          </p:txBody>
        </p:sp>
      </p:grpSp>
    </p:spTree>
    <p:extLst>
      <p:ext uri="{BB962C8B-B14F-4D97-AF65-F5344CB8AC3E}">
        <p14:creationId xmlns:p14="http://schemas.microsoft.com/office/powerpoint/2010/main" val="1744808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4829" y="286832"/>
            <a:ext cx="8449056" cy="469830"/>
          </a:xfrm>
        </p:spPr>
        <p:txBody>
          <a:bodyPr/>
          <a:lstStyle/>
          <a:p>
            <a:r>
              <a:rPr lang="en-US" dirty="0"/>
              <a:t>ENABLE FOCUS ON APPLICATIONS</a:t>
            </a:r>
          </a:p>
        </p:txBody>
      </p:sp>
      <p:grpSp>
        <p:nvGrpSpPr>
          <p:cNvPr id="20" name="Group 19">
            <a:extLst>
              <a:ext uri="{FF2B5EF4-FFF2-40B4-BE49-F238E27FC236}">
                <a16:creationId xmlns:a16="http://schemas.microsoft.com/office/drawing/2014/main" id="{E9801B61-C1E6-469A-A8E9-259C81438AB0}"/>
              </a:ext>
            </a:extLst>
          </p:cNvPr>
          <p:cNvGrpSpPr/>
          <p:nvPr/>
        </p:nvGrpSpPr>
        <p:grpSpPr>
          <a:xfrm>
            <a:off x="1837995" y="1192508"/>
            <a:ext cx="5477714" cy="3074412"/>
            <a:chOff x="3102612" y="1651863"/>
            <a:chExt cx="3319914" cy="1863329"/>
          </a:xfrm>
        </p:grpSpPr>
        <p:grpSp>
          <p:nvGrpSpPr>
            <p:cNvPr id="4" name="Group 3">
              <a:extLst>
                <a:ext uri="{FF2B5EF4-FFF2-40B4-BE49-F238E27FC236}">
                  <a16:creationId xmlns:a16="http://schemas.microsoft.com/office/drawing/2014/main" id="{585A45A0-916A-4347-A70A-5DD7511C905C}"/>
                </a:ext>
              </a:extLst>
            </p:cNvPr>
            <p:cNvGrpSpPr/>
            <p:nvPr/>
          </p:nvGrpSpPr>
          <p:grpSpPr>
            <a:xfrm>
              <a:off x="3102612" y="1651863"/>
              <a:ext cx="3319914" cy="1863329"/>
              <a:chOff x="3102612" y="1651863"/>
              <a:chExt cx="3319914" cy="1863329"/>
            </a:xfrm>
          </p:grpSpPr>
          <p:pic>
            <p:nvPicPr>
              <p:cNvPr id="35" name="Picture 34">
                <a:extLst>
                  <a:ext uri="{FF2B5EF4-FFF2-40B4-BE49-F238E27FC236}">
                    <a16:creationId xmlns:a16="http://schemas.microsoft.com/office/drawing/2014/main" id="{A60C94E0-E1EF-44F7-AADD-616315F26346}"/>
                  </a:ext>
                </a:extLst>
              </p:cNvPr>
              <p:cNvPicPr>
                <a:picLocks noChangeAspect="1"/>
              </p:cNvPicPr>
              <p:nvPr/>
            </p:nvPicPr>
            <p:blipFill>
              <a:blip r:embed="rId3"/>
              <a:stretch>
                <a:fillRect/>
              </a:stretch>
            </p:blipFill>
            <p:spPr>
              <a:xfrm>
                <a:off x="3102612" y="1651863"/>
                <a:ext cx="3319914" cy="1863329"/>
              </a:xfrm>
              <a:prstGeom prst="rect">
                <a:avLst/>
              </a:prstGeom>
            </p:spPr>
          </p:pic>
          <p:sp>
            <p:nvSpPr>
              <p:cNvPr id="3" name="Rectangle 2">
                <a:extLst>
                  <a:ext uri="{FF2B5EF4-FFF2-40B4-BE49-F238E27FC236}">
                    <a16:creationId xmlns:a16="http://schemas.microsoft.com/office/drawing/2014/main" id="{59DAD203-B8AA-469E-8636-42DE5272B5D6}"/>
                  </a:ext>
                </a:extLst>
              </p:cNvPr>
              <p:cNvSpPr/>
              <p:nvPr/>
            </p:nvSpPr>
            <p:spPr>
              <a:xfrm>
                <a:off x="3514013" y="1824990"/>
                <a:ext cx="943687" cy="111380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grpSp>
        <p:grpSp>
          <p:nvGrpSpPr>
            <p:cNvPr id="5" name="Group 4">
              <a:extLst>
                <a:ext uri="{FF2B5EF4-FFF2-40B4-BE49-F238E27FC236}">
                  <a16:creationId xmlns:a16="http://schemas.microsoft.com/office/drawing/2014/main" id="{F98D28F7-119D-412D-B27D-F2C0D52D1731}"/>
                </a:ext>
              </a:extLst>
            </p:cNvPr>
            <p:cNvGrpSpPr/>
            <p:nvPr/>
          </p:nvGrpSpPr>
          <p:grpSpPr>
            <a:xfrm>
              <a:off x="3589424" y="1951914"/>
              <a:ext cx="978028" cy="841242"/>
              <a:chOff x="7311415" y="2375667"/>
              <a:chExt cx="683720" cy="557610"/>
            </a:xfrm>
          </p:grpSpPr>
          <p:sp>
            <p:nvSpPr>
              <p:cNvPr id="6" name="Freeform: Shape 225">
                <a:extLst>
                  <a:ext uri="{FF2B5EF4-FFF2-40B4-BE49-F238E27FC236}">
                    <a16:creationId xmlns:a16="http://schemas.microsoft.com/office/drawing/2014/main" id="{2BC45451-A484-4DE8-BAD7-5F646C0CDB2D}"/>
                  </a:ext>
                </a:extLst>
              </p:cNvPr>
              <p:cNvSpPr/>
              <p:nvPr/>
            </p:nvSpPr>
            <p:spPr>
              <a:xfrm>
                <a:off x="7311416" y="2375667"/>
                <a:ext cx="545485" cy="557610"/>
              </a:xfrm>
              <a:custGeom>
                <a:avLst/>
                <a:gdLst>
                  <a:gd name="connsiteX0" fmla="*/ 0 w 545485"/>
                  <a:gd name="connsiteY0" fmla="*/ 0 h 557610"/>
                  <a:gd name="connsiteX1" fmla="*/ 545485 w 545485"/>
                  <a:gd name="connsiteY1" fmla="*/ 0 h 557610"/>
                  <a:gd name="connsiteX2" fmla="*/ 118261 w 545485"/>
                  <a:gd name="connsiteY2" fmla="*/ 557610 h 557610"/>
                  <a:gd name="connsiteX3" fmla="*/ 0 w 545485"/>
                  <a:gd name="connsiteY3" fmla="*/ 557610 h 557610"/>
                </a:gdLst>
                <a:ahLst/>
                <a:cxnLst>
                  <a:cxn ang="0">
                    <a:pos x="connsiteX0" y="connsiteY0"/>
                  </a:cxn>
                  <a:cxn ang="0">
                    <a:pos x="connsiteX1" y="connsiteY1"/>
                  </a:cxn>
                  <a:cxn ang="0">
                    <a:pos x="connsiteX2" y="connsiteY2"/>
                  </a:cxn>
                  <a:cxn ang="0">
                    <a:pos x="connsiteX3" y="connsiteY3"/>
                  </a:cxn>
                </a:cxnLst>
                <a:rect l="l" t="t" r="r" b="b"/>
                <a:pathLst>
                  <a:path w="545485" h="557610">
                    <a:moveTo>
                      <a:pt x="0" y="0"/>
                    </a:moveTo>
                    <a:lnTo>
                      <a:pt x="545485" y="0"/>
                    </a:lnTo>
                    <a:lnTo>
                      <a:pt x="118261" y="557610"/>
                    </a:lnTo>
                    <a:lnTo>
                      <a:pt x="0" y="557610"/>
                    </a:lnTo>
                    <a:close/>
                  </a:path>
                </a:pathLst>
              </a:custGeom>
              <a:solidFill>
                <a:schemeClr val="accent1"/>
              </a:solidFill>
              <a:ln w="15875">
                <a:noFill/>
              </a:ln>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defTabSz="685783">
                  <a:defRPr/>
                </a:pPr>
                <a:endParaRPr lang="en-US" sz="750" kern="0" dirty="0">
                  <a:solidFill>
                    <a:srgbClr val="FFFFFF"/>
                  </a:solidFill>
                  <a:latin typeface="Amazon Ember Light"/>
                </a:endParaRPr>
              </a:p>
            </p:txBody>
          </p:sp>
          <p:sp>
            <p:nvSpPr>
              <p:cNvPr id="7" name="Rectangle 6">
                <a:extLst>
                  <a:ext uri="{FF2B5EF4-FFF2-40B4-BE49-F238E27FC236}">
                    <a16:creationId xmlns:a16="http://schemas.microsoft.com/office/drawing/2014/main" id="{090DA6C5-F8E8-4821-B1B3-D41F596C227E}"/>
                  </a:ext>
                </a:extLst>
              </p:cNvPr>
              <p:cNvSpPr/>
              <p:nvPr/>
            </p:nvSpPr>
            <p:spPr>
              <a:xfrm>
                <a:off x="7311415" y="2375667"/>
                <a:ext cx="683720" cy="557610"/>
              </a:xfrm>
              <a:prstGeom prst="rect">
                <a:avLst/>
              </a:prstGeom>
              <a:ln w="22225">
                <a:solidFill>
                  <a:schemeClr val="bg2"/>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685783">
                  <a:defRPr/>
                </a:pPr>
                <a:endParaRPr lang="en-US" sz="750" kern="0" dirty="0">
                  <a:solidFill>
                    <a:srgbClr val="FFFFFF"/>
                  </a:solidFill>
                  <a:latin typeface="Amazon Ember Light"/>
                </a:endParaRPr>
              </a:p>
            </p:txBody>
          </p:sp>
          <p:sp>
            <p:nvSpPr>
              <p:cNvPr id="8" name="Rectangle 7">
                <a:extLst>
                  <a:ext uri="{FF2B5EF4-FFF2-40B4-BE49-F238E27FC236}">
                    <a16:creationId xmlns:a16="http://schemas.microsoft.com/office/drawing/2014/main" id="{2B16D6C6-31F2-48B6-91B0-6C61DF8961E2}"/>
                  </a:ext>
                </a:extLst>
              </p:cNvPr>
              <p:cNvSpPr/>
              <p:nvPr/>
            </p:nvSpPr>
            <p:spPr>
              <a:xfrm>
                <a:off x="7363228" y="2443557"/>
                <a:ext cx="299598" cy="178665"/>
              </a:xfrm>
              <a:prstGeom prst="rect">
                <a:avLst/>
              </a:prstGeom>
              <a:solidFill>
                <a:schemeClr val="bg1"/>
              </a:solidFill>
              <a:ln w="158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685783">
                  <a:defRPr/>
                </a:pPr>
                <a:endParaRPr lang="en-US" sz="750" kern="0" dirty="0">
                  <a:solidFill>
                    <a:srgbClr val="FFFFFF"/>
                  </a:solidFill>
                  <a:latin typeface="Amazon Ember Light"/>
                </a:endParaRPr>
              </a:p>
            </p:txBody>
          </p:sp>
          <p:sp>
            <p:nvSpPr>
              <p:cNvPr id="9" name="Rectangle 8">
                <a:extLst>
                  <a:ext uri="{FF2B5EF4-FFF2-40B4-BE49-F238E27FC236}">
                    <a16:creationId xmlns:a16="http://schemas.microsoft.com/office/drawing/2014/main" id="{C181687B-2CFD-4903-A4B0-0D9A3AE6156B}"/>
                  </a:ext>
                </a:extLst>
              </p:cNvPr>
              <p:cNvSpPr/>
              <p:nvPr/>
            </p:nvSpPr>
            <p:spPr>
              <a:xfrm>
                <a:off x="7704473" y="2443557"/>
                <a:ext cx="231705" cy="178665"/>
              </a:xfrm>
              <a:prstGeom prst="rect">
                <a:avLst/>
              </a:prstGeom>
              <a:solidFill>
                <a:schemeClr val="bg1"/>
              </a:solidFill>
              <a:ln w="158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685783">
                  <a:defRPr/>
                </a:pPr>
                <a:endParaRPr lang="en-US" sz="750" kern="0" dirty="0">
                  <a:solidFill>
                    <a:srgbClr val="FFFFFF"/>
                  </a:solidFill>
                  <a:latin typeface="Amazon Ember Light"/>
                </a:endParaRPr>
              </a:p>
            </p:txBody>
          </p:sp>
          <p:sp>
            <p:nvSpPr>
              <p:cNvPr id="10" name="Rectangle 9">
                <a:extLst>
                  <a:ext uri="{FF2B5EF4-FFF2-40B4-BE49-F238E27FC236}">
                    <a16:creationId xmlns:a16="http://schemas.microsoft.com/office/drawing/2014/main" id="{2CF86C1F-2A4A-446E-8678-FAD28A4F1EC6}"/>
                  </a:ext>
                </a:extLst>
              </p:cNvPr>
              <p:cNvSpPr/>
              <p:nvPr/>
            </p:nvSpPr>
            <p:spPr>
              <a:xfrm>
                <a:off x="7363228" y="2666885"/>
                <a:ext cx="569378" cy="190901"/>
              </a:xfrm>
              <a:prstGeom prst="rect">
                <a:avLst/>
              </a:prstGeom>
              <a:solidFill>
                <a:schemeClr val="bg1"/>
              </a:solidFill>
              <a:ln w="15875">
                <a:solidFill>
                  <a:schemeClr val="accent6"/>
                </a:solidFill>
              </a:ln>
            </p:spPr>
            <p:style>
              <a:lnRef idx="1">
                <a:schemeClr val="accent1"/>
              </a:lnRef>
              <a:fillRef idx="0">
                <a:schemeClr val="accent1"/>
              </a:fillRef>
              <a:effectRef idx="0">
                <a:schemeClr val="accent1"/>
              </a:effectRef>
              <a:fontRef idx="minor">
                <a:schemeClr val="tx1"/>
              </a:fontRef>
            </p:style>
            <p:txBody>
              <a:bodyPr rtlCol="0" anchor="ctr"/>
              <a:lstStyle/>
              <a:p>
                <a:pPr algn="ctr" defTabSz="685783">
                  <a:defRPr/>
                </a:pPr>
                <a:endParaRPr lang="en-US" sz="750" kern="0" dirty="0">
                  <a:solidFill>
                    <a:srgbClr val="FFFFFF"/>
                  </a:solidFill>
                  <a:latin typeface="Amazon Ember Light"/>
                </a:endParaRPr>
              </a:p>
            </p:txBody>
          </p:sp>
          <p:sp>
            <p:nvSpPr>
              <p:cNvPr id="11" name="Freeform 14">
                <a:extLst>
                  <a:ext uri="{FF2B5EF4-FFF2-40B4-BE49-F238E27FC236}">
                    <a16:creationId xmlns:a16="http://schemas.microsoft.com/office/drawing/2014/main" id="{A3FF24C1-A05C-4FF1-AFF5-58AF4D78F78E}"/>
                  </a:ext>
                </a:extLst>
              </p:cNvPr>
              <p:cNvSpPr>
                <a:spLocks/>
              </p:cNvSpPr>
              <p:nvPr/>
            </p:nvSpPr>
            <p:spPr bwMode="auto">
              <a:xfrm>
                <a:off x="7359649" y="2692532"/>
                <a:ext cx="570526" cy="146359"/>
              </a:xfrm>
              <a:custGeom>
                <a:avLst/>
                <a:gdLst>
                  <a:gd name="T0" fmla="*/ 221 w 221"/>
                  <a:gd name="T1" fmla="*/ 64 h 96"/>
                  <a:gd name="T2" fmla="*/ 195 w 221"/>
                  <a:gd name="T3" fmla="*/ 64 h 96"/>
                  <a:gd name="T4" fmla="*/ 183 w 221"/>
                  <a:gd name="T5" fmla="*/ 53 h 96"/>
                  <a:gd name="T6" fmla="*/ 183 w 221"/>
                  <a:gd name="T7" fmla="*/ 7 h 96"/>
                  <a:gd name="T8" fmla="*/ 177 w 221"/>
                  <a:gd name="T9" fmla="*/ 0 h 96"/>
                  <a:gd name="T10" fmla="*/ 171 w 221"/>
                  <a:gd name="T11" fmla="*/ 2 h 96"/>
                  <a:gd name="T12" fmla="*/ 169 w 221"/>
                  <a:gd name="T13" fmla="*/ 7 h 96"/>
                  <a:gd name="T14" fmla="*/ 169 w 221"/>
                  <a:gd name="T15" fmla="*/ 26 h 96"/>
                  <a:gd name="T16" fmla="*/ 155 w 221"/>
                  <a:gd name="T17" fmla="*/ 40 h 96"/>
                  <a:gd name="T18" fmla="*/ 144 w 221"/>
                  <a:gd name="T19" fmla="*/ 37 h 96"/>
                  <a:gd name="T20" fmla="*/ 139 w 221"/>
                  <a:gd name="T21" fmla="*/ 26 h 96"/>
                  <a:gd name="T22" fmla="*/ 139 w 221"/>
                  <a:gd name="T23" fmla="*/ 7 h 96"/>
                  <a:gd name="T24" fmla="*/ 132 w 221"/>
                  <a:gd name="T25" fmla="*/ 0 h 96"/>
                  <a:gd name="T26" fmla="*/ 127 w 221"/>
                  <a:gd name="T27" fmla="*/ 2 h 96"/>
                  <a:gd name="T28" fmla="*/ 125 w 221"/>
                  <a:gd name="T29" fmla="*/ 7 h 96"/>
                  <a:gd name="T30" fmla="*/ 125 w 221"/>
                  <a:gd name="T31" fmla="*/ 81 h 96"/>
                  <a:gd name="T32" fmla="*/ 111 w 221"/>
                  <a:gd name="T33" fmla="*/ 96 h 96"/>
                  <a:gd name="T34" fmla="*/ 109 w 221"/>
                  <a:gd name="T35" fmla="*/ 96 h 96"/>
                  <a:gd name="T36" fmla="*/ 99 w 221"/>
                  <a:gd name="T37" fmla="*/ 92 h 96"/>
                  <a:gd name="T38" fmla="*/ 94 w 221"/>
                  <a:gd name="T39" fmla="*/ 82 h 96"/>
                  <a:gd name="T40" fmla="*/ 94 w 221"/>
                  <a:gd name="T41" fmla="*/ 19 h 96"/>
                  <a:gd name="T42" fmla="*/ 88 w 221"/>
                  <a:gd name="T43" fmla="*/ 12 h 96"/>
                  <a:gd name="T44" fmla="*/ 83 w 221"/>
                  <a:gd name="T45" fmla="*/ 14 h 96"/>
                  <a:gd name="T46" fmla="*/ 80 w 221"/>
                  <a:gd name="T47" fmla="*/ 19 h 96"/>
                  <a:gd name="T48" fmla="*/ 80 w 221"/>
                  <a:gd name="T49" fmla="*/ 55 h 96"/>
                  <a:gd name="T50" fmla="*/ 67 w 221"/>
                  <a:gd name="T51" fmla="*/ 70 h 96"/>
                  <a:gd name="T52" fmla="*/ 55 w 221"/>
                  <a:gd name="T53" fmla="*/ 66 h 96"/>
                  <a:gd name="T54" fmla="*/ 50 w 221"/>
                  <a:gd name="T55" fmla="*/ 56 h 96"/>
                  <a:gd name="T56" fmla="*/ 50 w 221"/>
                  <a:gd name="T57" fmla="*/ 42 h 96"/>
                  <a:gd name="T58" fmla="*/ 44 w 221"/>
                  <a:gd name="T59" fmla="*/ 35 h 96"/>
                  <a:gd name="T60" fmla="*/ 38 w 221"/>
                  <a:gd name="T61" fmla="*/ 36 h 96"/>
                  <a:gd name="T62" fmla="*/ 36 w 221"/>
                  <a:gd name="T63" fmla="*/ 41 h 96"/>
                  <a:gd name="T64" fmla="*/ 36 w 221"/>
                  <a:gd name="T65" fmla="*/ 57 h 96"/>
                  <a:gd name="T66" fmla="*/ 24 w 221"/>
                  <a:gd name="T67" fmla="*/ 68 h 96"/>
                  <a:gd name="T68" fmla="*/ 0 w 221"/>
                  <a:gd name="T69"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96">
                    <a:moveTo>
                      <a:pt x="221" y="64"/>
                    </a:moveTo>
                    <a:cubicBezTo>
                      <a:pt x="195" y="64"/>
                      <a:pt x="195" y="64"/>
                      <a:pt x="195" y="64"/>
                    </a:cubicBezTo>
                    <a:cubicBezTo>
                      <a:pt x="188" y="64"/>
                      <a:pt x="183" y="59"/>
                      <a:pt x="183" y="53"/>
                    </a:cubicBezTo>
                    <a:cubicBezTo>
                      <a:pt x="183" y="7"/>
                      <a:pt x="183" y="7"/>
                      <a:pt x="183" y="7"/>
                    </a:cubicBezTo>
                    <a:cubicBezTo>
                      <a:pt x="183" y="4"/>
                      <a:pt x="180" y="1"/>
                      <a:pt x="177" y="0"/>
                    </a:cubicBezTo>
                    <a:cubicBezTo>
                      <a:pt x="175" y="0"/>
                      <a:pt x="173" y="1"/>
                      <a:pt x="171" y="2"/>
                    </a:cubicBezTo>
                    <a:cubicBezTo>
                      <a:pt x="170" y="3"/>
                      <a:pt x="169" y="5"/>
                      <a:pt x="169" y="7"/>
                    </a:cubicBezTo>
                    <a:cubicBezTo>
                      <a:pt x="169" y="26"/>
                      <a:pt x="169" y="26"/>
                      <a:pt x="169" y="26"/>
                    </a:cubicBezTo>
                    <a:cubicBezTo>
                      <a:pt x="169" y="33"/>
                      <a:pt x="163" y="40"/>
                      <a:pt x="155" y="40"/>
                    </a:cubicBezTo>
                    <a:cubicBezTo>
                      <a:pt x="151" y="41"/>
                      <a:pt x="147" y="39"/>
                      <a:pt x="144" y="37"/>
                    </a:cubicBezTo>
                    <a:cubicBezTo>
                      <a:pt x="140" y="34"/>
                      <a:pt x="139" y="30"/>
                      <a:pt x="139" y="26"/>
                    </a:cubicBezTo>
                    <a:cubicBezTo>
                      <a:pt x="139" y="7"/>
                      <a:pt x="139" y="7"/>
                      <a:pt x="139" y="7"/>
                    </a:cubicBezTo>
                    <a:cubicBezTo>
                      <a:pt x="139" y="4"/>
                      <a:pt x="136" y="1"/>
                      <a:pt x="132" y="0"/>
                    </a:cubicBezTo>
                    <a:cubicBezTo>
                      <a:pt x="130" y="0"/>
                      <a:pt x="128" y="1"/>
                      <a:pt x="127" y="2"/>
                    </a:cubicBezTo>
                    <a:cubicBezTo>
                      <a:pt x="125" y="3"/>
                      <a:pt x="125" y="5"/>
                      <a:pt x="125" y="7"/>
                    </a:cubicBezTo>
                    <a:cubicBezTo>
                      <a:pt x="125" y="81"/>
                      <a:pt x="125" y="81"/>
                      <a:pt x="125" y="81"/>
                    </a:cubicBezTo>
                    <a:cubicBezTo>
                      <a:pt x="125" y="89"/>
                      <a:pt x="119" y="95"/>
                      <a:pt x="111" y="96"/>
                    </a:cubicBezTo>
                    <a:cubicBezTo>
                      <a:pt x="110" y="96"/>
                      <a:pt x="110" y="96"/>
                      <a:pt x="109" y="96"/>
                    </a:cubicBezTo>
                    <a:cubicBezTo>
                      <a:pt x="106" y="96"/>
                      <a:pt x="102" y="95"/>
                      <a:pt x="99" y="92"/>
                    </a:cubicBezTo>
                    <a:cubicBezTo>
                      <a:pt x="96" y="90"/>
                      <a:pt x="94" y="86"/>
                      <a:pt x="94" y="82"/>
                    </a:cubicBezTo>
                    <a:cubicBezTo>
                      <a:pt x="94" y="19"/>
                      <a:pt x="94" y="19"/>
                      <a:pt x="94" y="19"/>
                    </a:cubicBezTo>
                    <a:cubicBezTo>
                      <a:pt x="94" y="16"/>
                      <a:pt x="92" y="12"/>
                      <a:pt x="88" y="12"/>
                    </a:cubicBezTo>
                    <a:cubicBezTo>
                      <a:pt x="86" y="12"/>
                      <a:pt x="84" y="13"/>
                      <a:pt x="83" y="14"/>
                    </a:cubicBezTo>
                    <a:cubicBezTo>
                      <a:pt x="81" y="15"/>
                      <a:pt x="80" y="17"/>
                      <a:pt x="80" y="19"/>
                    </a:cubicBezTo>
                    <a:cubicBezTo>
                      <a:pt x="80" y="55"/>
                      <a:pt x="80" y="55"/>
                      <a:pt x="80" y="55"/>
                    </a:cubicBezTo>
                    <a:cubicBezTo>
                      <a:pt x="80" y="63"/>
                      <a:pt x="74" y="69"/>
                      <a:pt x="67" y="70"/>
                    </a:cubicBezTo>
                    <a:cubicBezTo>
                      <a:pt x="62" y="70"/>
                      <a:pt x="58" y="69"/>
                      <a:pt x="55" y="66"/>
                    </a:cubicBezTo>
                    <a:cubicBezTo>
                      <a:pt x="52" y="64"/>
                      <a:pt x="50" y="60"/>
                      <a:pt x="50" y="56"/>
                    </a:cubicBezTo>
                    <a:cubicBezTo>
                      <a:pt x="50" y="42"/>
                      <a:pt x="50" y="42"/>
                      <a:pt x="50" y="42"/>
                    </a:cubicBezTo>
                    <a:cubicBezTo>
                      <a:pt x="50" y="38"/>
                      <a:pt x="47" y="35"/>
                      <a:pt x="44" y="35"/>
                    </a:cubicBezTo>
                    <a:cubicBezTo>
                      <a:pt x="42" y="34"/>
                      <a:pt x="40" y="35"/>
                      <a:pt x="38" y="36"/>
                    </a:cubicBezTo>
                    <a:cubicBezTo>
                      <a:pt x="37" y="38"/>
                      <a:pt x="36" y="39"/>
                      <a:pt x="36" y="41"/>
                    </a:cubicBezTo>
                    <a:cubicBezTo>
                      <a:pt x="36" y="57"/>
                      <a:pt x="36" y="57"/>
                      <a:pt x="36" y="57"/>
                    </a:cubicBezTo>
                    <a:cubicBezTo>
                      <a:pt x="36" y="63"/>
                      <a:pt x="31" y="68"/>
                      <a:pt x="24" y="68"/>
                    </a:cubicBezTo>
                    <a:cubicBezTo>
                      <a:pt x="0" y="68"/>
                      <a:pt x="0" y="68"/>
                      <a:pt x="0" y="68"/>
                    </a:cubicBezTo>
                  </a:path>
                </a:pathLst>
              </a:cu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62" tIns="34281" rIns="68562" bIns="34281" numCol="1" anchor="t" anchorCtr="0" compatLnSpc="1">
                <a:prstTxWarp prst="textNoShape">
                  <a:avLst/>
                </a:prstTxWarp>
              </a:bodyPr>
              <a:lstStyle/>
              <a:p>
                <a:pPr defTabSz="342892">
                  <a:defRPr/>
                </a:pPr>
                <a:endParaRPr lang="en-US" sz="1799" dirty="0">
                  <a:solidFill>
                    <a:srgbClr val="474746"/>
                  </a:solidFill>
                  <a:latin typeface="Arial"/>
                </a:endParaRPr>
              </a:p>
            </p:txBody>
          </p:sp>
          <p:grpSp>
            <p:nvGrpSpPr>
              <p:cNvPr id="12" name="Group 42">
                <a:extLst>
                  <a:ext uri="{FF2B5EF4-FFF2-40B4-BE49-F238E27FC236}">
                    <a16:creationId xmlns:a16="http://schemas.microsoft.com/office/drawing/2014/main" id="{BEC28B59-0A10-4F0F-9A15-9DCBB774B7FA}"/>
                  </a:ext>
                </a:extLst>
              </p:cNvPr>
              <p:cNvGrpSpPr>
                <a:grpSpLocks noChangeAspect="1"/>
              </p:cNvGrpSpPr>
              <p:nvPr/>
            </p:nvGrpSpPr>
            <p:grpSpPr bwMode="auto">
              <a:xfrm>
                <a:off x="7445553" y="2466987"/>
                <a:ext cx="134948" cy="131804"/>
                <a:chOff x="1786" y="551"/>
                <a:chExt cx="2189" cy="2138"/>
              </a:xfrm>
              <a:solidFill>
                <a:schemeClr val="accent1">
                  <a:lumMod val="20000"/>
                  <a:lumOff val="80000"/>
                </a:schemeClr>
              </a:solidFill>
            </p:grpSpPr>
            <p:sp>
              <p:nvSpPr>
                <p:cNvPr id="18" name="Freeform 43">
                  <a:extLst>
                    <a:ext uri="{FF2B5EF4-FFF2-40B4-BE49-F238E27FC236}">
                      <a16:creationId xmlns:a16="http://schemas.microsoft.com/office/drawing/2014/main" id="{32C19EF2-7248-4BE6-BA54-EAF7D85F72E0}"/>
                    </a:ext>
                  </a:extLst>
                </p:cNvPr>
                <p:cNvSpPr>
                  <a:spLocks/>
                </p:cNvSpPr>
                <p:nvPr/>
              </p:nvSpPr>
              <p:spPr bwMode="auto">
                <a:xfrm>
                  <a:off x="1786" y="730"/>
                  <a:ext cx="1965" cy="1959"/>
                </a:xfrm>
                <a:custGeom>
                  <a:avLst/>
                  <a:gdLst>
                    <a:gd name="T0" fmla="*/ 731 w 1444"/>
                    <a:gd name="T1" fmla="*/ 711 h 1440"/>
                    <a:gd name="T2" fmla="*/ 1444 w 1444"/>
                    <a:gd name="T3" fmla="*/ 711 h 1440"/>
                    <a:gd name="T4" fmla="*/ 731 w 1444"/>
                    <a:gd name="T5" fmla="*/ 1440 h 1440"/>
                    <a:gd name="T6" fmla="*/ 0 w 1444"/>
                    <a:gd name="T7" fmla="*/ 711 h 1440"/>
                    <a:gd name="T8" fmla="*/ 731 w 1444"/>
                    <a:gd name="T9" fmla="*/ 0 h 1440"/>
                    <a:gd name="T10" fmla="*/ 731 w 1444"/>
                    <a:gd name="T11" fmla="*/ 711 h 1440"/>
                    <a:gd name="T12" fmla="*/ 731 w 1444"/>
                    <a:gd name="T13" fmla="*/ 711 h 1440"/>
                  </a:gdLst>
                  <a:ahLst/>
                  <a:cxnLst>
                    <a:cxn ang="0">
                      <a:pos x="T0" y="T1"/>
                    </a:cxn>
                    <a:cxn ang="0">
                      <a:pos x="T2" y="T3"/>
                    </a:cxn>
                    <a:cxn ang="0">
                      <a:pos x="T4" y="T5"/>
                    </a:cxn>
                    <a:cxn ang="0">
                      <a:pos x="T6" y="T7"/>
                    </a:cxn>
                    <a:cxn ang="0">
                      <a:pos x="T8" y="T9"/>
                    </a:cxn>
                    <a:cxn ang="0">
                      <a:pos x="T10" y="T11"/>
                    </a:cxn>
                    <a:cxn ang="0">
                      <a:pos x="T12" y="T13"/>
                    </a:cxn>
                  </a:cxnLst>
                  <a:rect l="0" t="0" r="r" b="b"/>
                  <a:pathLst>
                    <a:path w="1444" h="1440">
                      <a:moveTo>
                        <a:pt x="731" y="711"/>
                      </a:moveTo>
                      <a:cubicBezTo>
                        <a:pt x="1444" y="711"/>
                        <a:pt x="1444" y="711"/>
                        <a:pt x="1444" y="711"/>
                      </a:cubicBezTo>
                      <a:cubicBezTo>
                        <a:pt x="1444" y="1112"/>
                        <a:pt x="1115" y="1440"/>
                        <a:pt x="731" y="1440"/>
                      </a:cubicBezTo>
                      <a:cubicBezTo>
                        <a:pt x="329" y="1440"/>
                        <a:pt x="0" y="1112"/>
                        <a:pt x="0" y="711"/>
                      </a:cubicBezTo>
                      <a:cubicBezTo>
                        <a:pt x="0" y="328"/>
                        <a:pt x="329" y="0"/>
                        <a:pt x="731" y="0"/>
                      </a:cubicBezTo>
                      <a:cubicBezTo>
                        <a:pt x="731" y="711"/>
                        <a:pt x="731" y="711"/>
                        <a:pt x="731" y="711"/>
                      </a:cubicBezTo>
                      <a:cubicBezTo>
                        <a:pt x="731" y="711"/>
                        <a:pt x="731" y="711"/>
                        <a:pt x="731" y="711"/>
                      </a:cubicBezTo>
                      <a:close/>
                    </a:path>
                  </a:pathLst>
                </a:cu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sp>
              <p:nvSpPr>
                <p:cNvPr id="19" name="Freeform 44">
                  <a:extLst>
                    <a:ext uri="{FF2B5EF4-FFF2-40B4-BE49-F238E27FC236}">
                      <a16:creationId xmlns:a16="http://schemas.microsoft.com/office/drawing/2014/main" id="{9ACE7233-AB93-46D9-A7F5-78978CBC70C0}"/>
                    </a:ext>
                  </a:extLst>
                </p:cNvPr>
                <p:cNvSpPr>
                  <a:spLocks/>
                </p:cNvSpPr>
                <p:nvPr/>
              </p:nvSpPr>
              <p:spPr bwMode="auto">
                <a:xfrm>
                  <a:off x="3008" y="551"/>
                  <a:ext cx="967" cy="998"/>
                </a:xfrm>
                <a:custGeom>
                  <a:avLst/>
                  <a:gdLst>
                    <a:gd name="T0" fmla="*/ 0 w 711"/>
                    <a:gd name="T1" fmla="*/ 734 h 734"/>
                    <a:gd name="T2" fmla="*/ 711 w 711"/>
                    <a:gd name="T3" fmla="*/ 734 h 734"/>
                    <a:gd name="T4" fmla="*/ 0 w 711"/>
                    <a:gd name="T5" fmla="*/ 0 h 734"/>
                    <a:gd name="T6" fmla="*/ 0 w 711"/>
                    <a:gd name="T7" fmla="*/ 734 h 734"/>
                    <a:gd name="T8" fmla="*/ 0 w 711"/>
                    <a:gd name="T9" fmla="*/ 734 h 734"/>
                  </a:gdLst>
                  <a:ahLst/>
                  <a:cxnLst>
                    <a:cxn ang="0">
                      <a:pos x="T0" y="T1"/>
                    </a:cxn>
                    <a:cxn ang="0">
                      <a:pos x="T2" y="T3"/>
                    </a:cxn>
                    <a:cxn ang="0">
                      <a:pos x="T4" y="T5"/>
                    </a:cxn>
                    <a:cxn ang="0">
                      <a:pos x="T6" y="T7"/>
                    </a:cxn>
                    <a:cxn ang="0">
                      <a:pos x="T8" y="T9"/>
                    </a:cxn>
                  </a:cxnLst>
                  <a:rect l="0" t="0" r="r" b="b"/>
                  <a:pathLst>
                    <a:path w="711" h="734">
                      <a:moveTo>
                        <a:pt x="0" y="734"/>
                      </a:moveTo>
                      <a:cubicBezTo>
                        <a:pt x="711" y="734"/>
                        <a:pt x="711" y="734"/>
                        <a:pt x="711" y="734"/>
                      </a:cubicBezTo>
                      <a:cubicBezTo>
                        <a:pt x="711" y="331"/>
                        <a:pt x="383" y="0"/>
                        <a:pt x="0" y="0"/>
                      </a:cubicBezTo>
                      <a:cubicBezTo>
                        <a:pt x="0" y="734"/>
                        <a:pt x="0" y="734"/>
                        <a:pt x="0" y="734"/>
                      </a:cubicBezTo>
                      <a:cubicBezTo>
                        <a:pt x="0" y="734"/>
                        <a:pt x="0" y="734"/>
                        <a:pt x="0" y="734"/>
                      </a:cubicBezTo>
                      <a:close/>
                    </a:path>
                  </a:pathLst>
                </a:cu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grpSp>
          <p:grpSp>
            <p:nvGrpSpPr>
              <p:cNvPr id="13" name="Group 47">
                <a:extLst>
                  <a:ext uri="{FF2B5EF4-FFF2-40B4-BE49-F238E27FC236}">
                    <a16:creationId xmlns:a16="http://schemas.microsoft.com/office/drawing/2014/main" id="{069761D1-1466-411B-B81F-1AAB56ECD57A}"/>
                  </a:ext>
                </a:extLst>
              </p:cNvPr>
              <p:cNvGrpSpPr>
                <a:grpSpLocks noChangeAspect="1"/>
              </p:cNvGrpSpPr>
              <p:nvPr/>
            </p:nvGrpSpPr>
            <p:grpSpPr bwMode="auto">
              <a:xfrm>
                <a:off x="7733189" y="2477069"/>
                <a:ext cx="168752" cy="122767"/>
                <a:chOff x="1828" y="1064"/>
                <a:chExt cx="2066" cy="1503"/>
              </a:xfrm>
              <a:solidFill>
                <a:schemeClr val="accent1">
                  <a:lumMod val="20000"/>
                  <a:lumOff val="80000"/>
                </a:schemeClr>
              </a:solidFill>
            </p:grpSpPr>
            <p:sp>
              <p:nvSpPr>
                <p:cNvPr id="14" name="Rectangle 48">
                  <a:extLst>
                    <a:ext uri="{FF2B5EF4-FFF2-40B4-BE49-F238E27FC236}">
                      <a16:creationId xmlns:a16="http://schemas.microsoft.com/office/drawing/2014/main" id="{09A4B560-2912-4F87-8CAC-B8A042CDF4FF}"/>
                    </a:ext>
                  </a:extLst>
                </p:cNvPr>
                <p:cNvSpPr>
                  <a:spLocks noChangeArrowheads="1"/>
                </p:cNvSpPr>
                <p:nvPr/>
              </p:nvSpPr>
              <p:spPr bwMode="auto">
                <a:xfrm>
                  <a:off x="1828" y="2003"/>
                  <a:ext cx="376" cy="564"/>
                </a:xfrm>
                <a:prstGeom prst="rect">
                  <a:avLst/>
                </a:pr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sp>
              <p:nvSpPr>
                <p:cNvPr id="15" name="Rectangle 49">
                  <a:extLst>
                    <a:ext uri="{FF2B5EF4-FFF2-40B4-BE49-F238E27FC236}">
                      <a16:creationId xmlns:a16="http://schemas.microsoft.com/office/drawing/2014/main" id="{E3E8357E-7C40-44B7-AB86-0903CEA6EE15}"/>
                    </a:ext>
                  </a:extLst>
                </p:cNvPr>
                <p:cNvSpPr>
                  <a:spLocks noChangeArrowheads="1"/>
                </p:cNvSpPr>
                <p:nvPr/>
              </p:nvSpPr>
              <p:spPr bwMode="auto">
                <a:xfrm>
                  <a:off x="2391" y="1252"/>
                  <a:ext cx="376" cy="1315"/>
                </a:xfrm>
                <a:prstGeom prst="rect">
                  <a:avLst/>
                </a:pr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sp>
              <p:nvSpPr>
                <p:cNvPr id="16" name="Rectangle 50">
                  <a:extLst>
                    <a:ext uri="{FF2B5EF4-FFF2-40B4-BE49-F238E27FC236}">
                      <a16:creationId xmlns:a16="http://schemas.microsoft.com/office/drawing/2014/main" id="{6CC94246-578B-45F4-8ABF-6A080BD8127F}"/>
                    </a:ext>
                  </a:extLst>
                </p:cNvPr>
                <p:cNvSpPr>
                  <a:spLocks noChangeArrowheads="1"/>
                </p:cNvSpPr>
                <p:nvPr/>
              </p:nvSpPr>
              <p:spPr bwMode="auto">
                <a:xfrm>
                  <a:off x="2955" y="1628"/>
                  <a:ext cx="376" cy="939"/>
                </a:xfrm>
                <a:prstGeom prst="rect">
                  <a:avLst/>
                </a:pr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sp>
              <p:nvSpPr>
                <p:cNvPr id="17" name="Rectangle 51">
                  <a:extLst>
                    <a:ext uri="{FF2B5EF4-FFF2-40B4-BE49-F238E27FC236}">
                      <a16:creationId xmlns:a16="http://schemas.microsoft.com/office/drawing/2014/main" id="{AF13F35D-0039-45DF-AF55-0CB967877146}"/>
                    </a:ext>
                  </a:extLst>
                </p:cNvPr>
                <p:cNvSpPr>
                  <a:spLocks noChangeArrowheads="1"/>
                </p:cNvSpPr>
                <p:nvPr/>
              </p:nvSpPr>
              <p:spPr bwMode="auto">
                <a:xfrm>
                  <a:off x="3518" y="1064"/>
                  <a:ext cx="376" cy="1503"/>
                </a:xfrm>
                <a:prstGeom prst="rect">
                  <a:avLst/>
                </a:prstGeom>
                <a:solidFill>
                  <a:schemeClr val="accent1">
                    <a:lumMod val="20000"/>
                    <a:lumOff val="80000"/>
                  </a:schemeClr>
                </a:solidFill>
                <a:ln w="6350">
                  <a:noFill/>
                  <a:round/>
                  <a:headEnd/>
                  <a:tailEnd/>
                </a:ln>
                <a:extLst/>
              </p:spPr>
              <p:txBody>
                <a:bodyPr vert="horz" wrap="square" lIns="68580" tIns="34290" rIns="68580" bIns="34290" numCol="1" anchor="t" anchorCtr="0" compatLnSpc="1">
                  <a:prstTxWarp prst="textNoShape">
                    <a:avLst/>
                  </a:prstTxWarp>
                </a:bodyPr>
                <a:lstStyle/>
                <a:p>
                  <a:pPr defTabSz="342892">
                    <a:defRPr/>
                  </a:pPr>
                  <a:endParaRPr lang="en-US" sz="1350">
                    <a:solidFill>
                      <a:srgbClr val="474746"/>
                    </a:solidFill>
                    <a:latin typeface="Arial"/>
                  </a:endParaRPr>
                </a:p>
              </p:txBody>
            </p:sp>
          </p:grpSp>
        </p:grpSp>
      </p:grpSp>
    </p:spTree>
    <p:extLst>
      <p:ext uri="{BB962C8B-B14F-4D97-AF65-F5344CB8AC3E}">
        <p14:creationId xmlns:p14="http://schemas.microsoft.com/office/powerpoint/2010/main" val="2193965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7D838E4-BD93-3F41-894D-C133848F2E16}"/>
              </a:ext>
            </a:extLst>
          </p:cNvPr>
          <p:cNvSpPr>
            <a:spLocks noGrp="1"/>
          </p:cNvSpPr>
          <p:nvPr>
            <p:ph type="title"/>
          </p:nvPr>
        </p:nvSpPr>
        <p:spPr/>
        <p:txBody>
          <a:bodyPr/>
          <a:lstStyle/>
          <a:p>
            <a:pPr algn="ctr"/>
            <a:r>
              <a:rPr lang="en-US" dirty="0"/>
              <a:t>What is Digital Transformation?</a:t>
            </a:r>
          </a:p>
        </p:txBody>
      </p:sp>
    </p:spTree>
    <p:extLst>
      <p:ext uri="{BB962C8B-B14F-4D97-AF65-F5344CB8AC3E}">
        <p14:creationId xmlns:p14="http://schemas.microsoft.com/office/powerpoint/2010/main" val="21630006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7" name="Shape 1197"/>
          <p:cNvSpPr txBox="1"/>
          <p:nvPr/>
        </p:nvSpPr>
        <p:spPr>
          <a:xfrm>
            <a:off x="2439765" y="3766476"/>
            <a:ext cx="4267950" cy="267600"/>
          </a:xfrm>
          <a:prstGeom prst="rect">
            <a:avLst/>
          </a:prstGeom>
          <a:solidFill>
            <a:srgbClr val="4C4C4C"/>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900" i="0" u="none" strike="noStrike" cap="none">
                <a:solidFill>
                  <a:srgbClr val="FFFFFF"/>
                </a:solidFill>
                <a:latin typeface="Arial"/>
                <a:ea typeface="Arial"/>
                <a:cs typeface="Arial"/>
                <a:sym typeface="Arial"/>
              </a:rPr>
              <a:t>AWS</a:t>
            </a:r>
            <a:endParaRPr lang="en-US" sz="900" i="0" u="none" strike="noStrike" cap="none" dirty="0">
              <a:solidFill>
                <a:srgbClr val="FFFFFF"/>
              </a:solidFill>
              <a:latin typeface="Arial"/>
              <a:ea typeface="Arial"/>
              <a:cs typeface="Arial"/>
              <a:sym typeface="Arial"/>
            </a:endParaRPr>
          </a:p>
        </p:txBody>
      </p:sp>
      <p:sp>
        <p:nvSpPr>
          <p:cNvPr id="1198" name="Shape 1198"/>
          <p:cNvSpPr txBox="1"/>
          <p:nvPr/>
        </p:nvSpPr>
        <p:spPr>
          <a:xfrm>
            <a:off x="2447115" y="2958501"/>
            <a:ext cx="4260600" cy="762300"/>
          </a:xfrm>
          <a:prstGeom prst="rect">
            <a:avLst/>
          </a:prstGeom>
          <a:solidFill>
            <a:srgbClr val="0088CE"/>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Font typeface="Arial"/>
              <a:buNone/>
            </a:pPr>
            <a:endParaRPr sz="900">
              <a:solidFill>
                <a:srgbClr val="FFFFFF"/>
              </a:solidFill>
            </a:endParaRPr>
          </a:p>
        </p:txBody>
      </p:sp>
      <p:grpSp>
        <p:nvGrpSpPr>
          <p:cNvPr id="1199" name="Shape 1199"/>
          <p:cNvGrpSpPr/>
          <p:nvPr/>
        </p:nvGrpSpPr>
        <p:grpSpPr>
          <a:xfrm>
            <a:off x="2439765" y="2028923"/>
            <a:ext cx="4269900" cy="267525"/>
            <a:chOff x="2373650" y="2707067"/>
            <a:chExt cx="4269900" cy="267525"/>
          </a:xfrm>
        </p:grpSpPr>
        <p:sp>
          <p:nvSpPr>
            <p:cNvPr id="1200" name="Shape 1200"/>
            <p:cNvSpPr txBox="1"/>
            <p:nvPr/>
          </p:nvSpPr>
          <p:spPr>
            <a:xfrm>
              <a:off x="2373650" y="2712692"/>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dirty="0">
                  <a:solidFill>
                    <a:srgbClr val="FFFFFF"/>
                  </a:solidFill>
                </a:rPr>
                <a:t>ORCHESTRATION</a:t>
              </a:r>
            </a:p>
          </p:txBody>
        </p:sp>
        <p:sp>
          <p:nvSpPr>
            <p:cNvPr id="1201" name="Shape 1201"/>
            <p:cNvSpPr txBox="1"/>
            <p:nvPr/>
          </p:nvSpPr>
          <p:spPr>
            <a:xfrm>
              <a:off x="4540250" y="2707067"/>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a:solidFill>
                    <a:srgbClr val="FFFFFF"/>
                  </a:solidFill>
                </a:rPr>
                <a:t>CLUSTER SERVICES</a:t>
              </a:r>
            </a:p>
          </p:txBody>
        </p:sp>
      </p:grpSp>
      <p:grpSp>
        <p:nvGrpSpPr>
          <p:cNvPr id="1202" name="Shape 1202"/>
          <p:cNvGrpSpPr/>
          <p:nvPr/>
        </p:nvGrpSpPr>
        <p:grpSpPr>
          <a:xfrm>
            <a:off x="2439765" y="1158231"/>
            <a:ext cx="4269900" cy="267525"/>
            <a:chOff x="2373650" y="1538358"/>
            <a:chExt cx="4269900" cy="267525"/>
          </a:xfrm>
        </p:grpSpPr>
        <p:sp>
          <p:nvSpPr>
            <p:cNvPr id="1203" name="Shape 1203"/>
            <p:cNvSpPr txBox="1"/>
            <p:nvPr/>
          </p:nvSpPr>
          <p:spPr>
            <a:xfrm>
              <a:off x="2373650" y="1543983"/>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dirty="0">
                  <a:solidFill>
                    <a:srgbClr val="FFFFFF"/>
                  </a:solidFill>
                </a:rPr>
                <a:t>SERVICES</a:t>
              </a:r>
            </a:p>
          </p:txBody>
        </p:sp>
        <p:sp>
          <p:nvSpPr>
            <p:cNvPr id="1204" name="Shape 1204"/>
            <p:cNvSpPr txBox="1"/>
            <p:nvPr/>
          </p:nvSpPr>
          <p:spPr>
            <a:xfrm>
              <a:off x="4540250" y="1538358"/>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a:solidFill>
                    <a:srgbClr val="FFFFFF"/>
                  </a:solidFill>
                </a:rPr>
                <a:t>SERVICE CATALOG</a:t>
              </a:r>
            </a:p>
          </p:txBody>
        </p:sp>
      </p:grpSp>
      <p:sp>
        <p:nvSpPr>
          <p:cNvPr id="1205" name="Shape 1205"/>
          <p:cNvSpPr txBox="1"/>
          <p:nvPr/>
        </p:nvSpPr>
        <p:spPr>
          <a:xfrm>
            <a:off x="2439765" y="915550"/>
            <a:ext cx="4269900" cy="1962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a:solidFill>
                  <a:srgbClr val="FFFFFF"/>
                </a:solidFill>
              </a:rPr>
              <a:t>SELF-SERVICE</a:t>
            </a:r>
          </a:p>
        </p:txBody>
      </p:sp>
      <p:sp>
        <p:nvSpPr>
          <p:cNvPr id="1206" name="Shape 1206"/>
          <p:cNvSpPr txBox="1"/>
          <p:nvPr/>
        </p:nvSpPr>
        <p:spPr>
          <a:xfrm>
            <a:off x="2439765" y="1786242"/>
            <a:ext cx="4269900" cy="1962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a:solidFill>
                  <a:srgbClr val="FFFFFF"/>
                </a:solidFill>
              </a:rPr>
              <a:t>APPLICATION LIFECYCLE AUTOMATION</a:t>
            </a:r>
          </a:p>
        </p:txBody>
      </p:sp>
      <p:grpSp>
        <p:nvGrpSpPr>
          <p:cNvPr id="1207" name="Shape 1207"/>
          <p:cNvGrpSpPr/>
          <p:nvPr/>
        </p:nvGrpSpPr>
        <p:grpSpPr>
          <a:xfrm>
            <a:off x="2439765" y="1472237"/>
            <a:ext cx="4269900" cy="267525"/>
            <a:chOff x="2373650" y="1905721"/>
            <a:chExt cx="4269900" cy="267525"/>
          </a:xfrm>
        </p:grpSpPr>
        <p:sp>
          <p:nvSpPr>
            <p:cNvPr id="1208" name="Shape 1208"/>
            <p:cNvSpPr txBox="1"/>
            <p:nvPr/>
          </p:nvSpPr>
          <p:spPr>
            <a:xfrm>
              <a:off x="2373650" y="1911346"/>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dirty="0">
                  <a:solidFill>
                    <a:srgbClr val="FFFFFF"/>
                  </a:solidFill>
                </a:rPr>
                <a:t>BUILDS</a:t>
              </a:r>
            </a:p>
          </p:txBody>
        </p:sp>
        <p:sp>
          <p:nvSpPr>
            <p:cNvPr id="1209" name="Shape 1209"/>
            <p:cNvSpPr txBox="1"/>
            <p:nvPr/>
          </p:nvSpPr>
          <p:spPr>
            <a:xfrm>
              <a:off x="4540250" y="1905721"/>
              <a:ext cx="2103300" cy="2619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dirty="0">
                  <a:solidFill>
                    <a:srgbClr val="FFFFFF"/>
                  </a:solidFill>
                </a:rPr>
                <a:t>DEPLOYMENTS</a:t>
              </a:r>
            </a:p>
          </p:txBody>
        </p:sp>
      </p:grpSp>
      <p:sp>
        <p:nvSpPr>
          <p:cNvPr id="1210" name="Shape 1210"/>
          <p:cNvSpPr txBox="1"/>
          <p:nvPr/>
        </p:nvSpPr>
        <p:spPr>
          <a:xfrm>
            <a:off x="2439765" y="2720826"/>
            <a:ext cx="4269900" cy="192000"/>
          </a:xfrm>
          <a:prstGeom prst="rect">
            <a:avLst/>
          </a:prstGeom>
          <a:solidFill>
            <a:srgbClr val="0084D1"/>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900">
                <a:solidFill>
                  <a:srgbClr val="FFFFFF"/>
                </a:solidFill>
              </a:rPr>
              <a:t>PACKAGING FORMAT</a:t>
            </a:r>
          </a:p>
        </p:txBody>
      </p:sp>
      <p:grpSp>
        <p:nvGrpSpPr>
          <p:cNvPr id="1211" name="Shape 1211"/>
          <p:cNvGrpSpPr/>
          <p:nvPr/>
        </p:nvGrpSpPr>
        <p:grpSpPr>
          <a:xfrm>
            <a:off x="2439765" y="658772"/>
            <a:ext cx="4269900" cy="196216"/>
            <a:chOff x="2297450" y="2955819"/>
            <a:chExt cx="4269900" cy="327300"/>
          </a:xfrm>
        </p:grpSpPr>
        <p:sp>
          <p:nvSpPr>
            <p:cNvPr id="1212" name="Shape 1212"/>
            <p:cNvSpPr txBox="1"/>
            <p:nvPr/>
          </p:nvSpPr>
          <p:spPr>
            <a:xfrm>
              <a:off x="2297450" y="2955819"/>
              <a:ext cx="822300" cy="327300"/>
            </a:xfrm>
            <a:prstGeom prst="rect">
              <a:avLst/>
            </a:prstGeom>
            <a:solidFill>
              <a:srgbClr val="999999"/>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CONTAINER</a:t>
              </a:r>
            </a:p>
          </p:txBody>
        </p:sp>
        <p:sp>
          <p:nvSpPr>
            <p:cNvPr id="1213" name="Shape 1213"/>
            <p:cNvSpPr txBox="1"/>
            <p:nvPr/>
          </p:nvSpPr>
          <p:spPr>
            <a:xfrm>
              <a:off x="5745050" y="2955819"/>
              <a:ext cx="822300" cy="327300"/>
            </a:xfrm>
            <a:prstGeom prst="rect">
              <a:avLst/>
            </a:prstGeom>
            <a:solidFill>
              <a:srgbClr val="999999"/>
            </a:solidFill>
            <a:ln>
              <a:noFill/>
            </a:ln>
          </p:spPr>
          <p:txBody>
            <a:bodyPr wrap="square" lIns="91425" tIns="91425" rIns="91425" bIns="91425" anchor="ctr" anchorCtr="0">
              <a:noAutofit/>
            </a:bodyPr>
            <a:lstStyle/>
            <a:p>
              <a:pPr lvl="0" algn="ctr" rtl="0">
                <a:spcBef>
                  <a:spcPts val="0"/>
                </a:spcBef>
                <a:buClr>
                  <a:schemeClr val="lt1"/>
                </a:buClr>
                <a:buSzPct val="25000"/>
                <a:buFont typeface="Arial"/>
                <a:buNone/>
              </a:pPr>
              <a:r>
                <a:rPr lang="en-US" sz="700">
                  <a:solidFill>
                    <a:schemeClr val="lt1"/>
                  </a:solidFill>
                </a:rPr>
                <a:t>CONTAINER</a:t>
              </a:r>
            </a:p>
          </p:txBody>
        </p:sp>
        <p:sp>
          <p:nvSpPr>
            <p:cNvPr id="1214" name="Shape 1214"/>
            <p:cNvSpPr txBox="1"/>
            <p:nvPr/>
          </p:nvSpPr>
          <p:spPr>
            <a:xfrm>
              <a:off x="3159350" y="2955819"/>
              <a:ext cx="822300" cy="327300"/>
            </a:xfrm>
            <a:prstGeom prst="rect">
              <a:avLst/>
            </a:prstGeom>
            <a:solidFill>
              <a:srgbClr val="999999"/>
            </a:solidFill>
            <a:ln>
              <a:noFill/>
            </a:ln>
          </p:spPr>
          <p:txBody>
            <a:bodyPr wrap="square" lIns="91425" tIns="91425" rIns="91425" bIns="91425" anchor="ctr" anchorCtr="0">
              <a:noAutofit/>
            </a:bodyPr>
            <a:lstStyle/>
            <a:p>
              <a:pPr lvl="0" algn="ctr" rtl="0">
                <a:spcBef>
                  <a:spcPts val="0"/>
                </a:spcBef>
                <a:buClr>
                  <a:schemeClr val="lt1"/>
                </a:buClr>
                <a:buSzPct val="25000"/>
                <a:buFont typeface="Arial"/>
                <a:buNone/>
              </a:pPr>
              <a:r>
                <a:rPr lang="en-US" sz="700">
                  <a:solidFill>
                    <a:schemeClr val="lt1"/>
                  </a:solidFill>
                </a:rPr>
                <a:t>CONTAINER</a:t>
              </a:r>
            </a:p>
          </p:txBody>
        </p:sp>
        <p:sp>
          <p:nvSpPr>
            <p:cNvPr id="1215" name="Shape 1215"/>
            <p:cNvSpPr txBox="1"/>
            <p:nvPr/>
          </p:nvSpPr>
          <p:spPr>
            <a:xfrm>
              <a:off x="4021250" y="2955819"/>
              <a:ext cx="822300" cy="327300"/>
            </a:xfrm>
            <a:prstGeom prst="rect">
              <a:avLst/>
            </a:prstGeom>
            <a:solidFill>
              <a:srgbClr val="999999"/>
            </a:solidFill>
            <a:ln>
              <a:noFill/>
            </a:ln>
          </p:spPr>
          <p:txBody>
            <a:bodyPr wrap="square" lIns="91425" tIns="91425" rIns="91425" bIns="91425" anchor="ctr" anchorCtr="0">
              <a:noAutofit/>
            </a:bodyPr>
            <a:lstStyle/>
            <a:p>
              <a:pPr lvl="0" algn="ctr" rtl="0">
                <a:spcBef>
                  <a:spcPts val="0"/>
                </a:spcBef>
                <a:buClr>
                  <a:schemeClr val="lt1"/>
                </a:buClr>
                <a:buSzPct val="25000"/>
                <a:buFont typeface="Arial"/>
                <a:buNone/>
              </a:pPr>
              <a:r>
                <a:rPr lang="en-US" sz="700">
                  <a:solidFill>
                    <a:schemeClr val="lt1"/>
                  </a:solidFill>
                </a:rPr>
                <a:t>CONTAINER</a:t>
              </a:r>
            </a:p>
          </p:txBody>
        </p:sp>
        <p:sp>
          <p:nvSpPr>
            <p:cNvPr id="1216" name="Shape 1216"/>
            <p:cNvSpPr txBox="1"/>
            <p:nvPr/>
          </p:nvSpPr>
          <p:spPr>
            <a:xfrm>
              <a:off x="4883150" y="2955819"/>
              <a:ext cx="822300" cy="327300"/>
            </a:xfrm>
            <a:prstGeom prst="rect">
              <a:avLst/>
            </a:prstGeom>
            <a:solidFill>
              <a:srgbClr val="999999"/>
            </a:solidFill>
            <a:ln>
              <a:noFill/>
            </a:ln>
          </p:spPr>
          <p:txBody>
            <a:bodyPr wrap="square" lIns="91425" tIns="91425" rIns="91425" bIns="91425" anchor="ctr" anchorCtr="0">
              <a:noAutofit/>
            </a:bodyPr>
            <a:lstStyle/>
            <a:p>
              <a:pPr lvl="0" algn="ctr" rtl="0">
                <a:spcBef>
                  <a:spcPts val="0"/>
                </a:spcBef>
                <a:buClr>
                  <a:schemeClr val="lt1"/>
                </a:buClr>
                <a:buSzPct val="25000"/>
                <a:buFont typeface="Arial"/>
                <a:buNone/>
              </a:pPr>
              <a:r>
                <a:rPr lang="en-US" sz="700">
                  <a:solidFill>
                    <a:schemeClr val="lt1"/>
                  </a:solidFill>
                </a:rPr>
                <a:t>CONTAINER</a:t>
              </a:r>
            </a:p>
          </p:txBody>
        </p:sp>
      </p:grpSp>
      <p:sp>
        <p:nvSpPr>
          <p:cNvPr id="1222" name="Shape 1222"/>
          <p:cNvSpPr txBox="1"/>
          <p:nvPr/>
        </p:nvSpPr>
        <p:spPr>
          <a:xfrm>
            <a:off x="2517065" y="3008217"/>
            <a:ext cx="4109870" cy="665700"/>
          </a:xfrm>
          <a:prstGeom prst="rect">
            <a:avLst/>
          </a:prstGeom>
          <a:solidFill>
            <a:srgbClr val="545B64"/>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900" dirty="0">
                <a:solidFill>
                  <a:srgbClr val="FFFFFF"/>
                </a:solidFill>
              </a:rPr>
              <a:t>HOST OS</a:t>
            </a:r>
          </a:p>
        </p:txBody>
      </p:sp>
      <p:sp>
        <p:nvSpPr>
          <p:cNvPr id="1224" name="Shape 1224"/>
          <p:cNvSpPr txBox="1"/>
          <p:nvPr/>
        </p:nvSpPr>
        <p:spPr>
          <a:xfrm>
            <a:off x="2421965" y="2344979"/>
            <a:ext cx="822300" cy="3273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SECURITY</a:t>
            </a:r>
          </a:p>
        </p:txBody>
      </p:sp>
      <p:sp>
        <p:nvSpPr>
          <p:cNvPr id="1225" name="Shape 1225"/>
          <p:cNvSpPr txBox="1"/>
          <p:nvPr/>
        </p:nvSpPr>
        <p:spPr>
          <a:xfrm>
            <a:off x="5869565" y="2344979"/>
            <a:ext cx="822300" cy="3273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REGISTRY</a:t>
            </a:r>
          </a:p>
        </p:txBody>
      </p:sp>
      <p:sp>
        <p:nvSpPr>
          <p:cNvPr id="1226" name="Shape 1226"/>
          <p:cNvSpPr txBox="1"/>
          <p:nvPr/>
        </p:nvSpPr>
        <p:spPr>
          <a:xfrm>
            <a:off x="3283865" y="2344979"/>
            <a:ext cx="822300" cy="3273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TELEMETRY</a:t>
            </a:r>
          </a:p>
        </p:txBody>
      </p:sp>
      <p:sp>
        <p:nvSpPr>
          <p:cNvPr id="1227" name="Shape 1227"/>
          <p:cNvSpPr txBox="1"/>
          <p:nvPr/>
        </p:nvSpPr>
        <p:spPr>
          <a:xfrm>
            <a:off x="4145765" y="2344979"/>
            <a:ext cx="822300" cy="3273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STORAGE</a:t>
            </a:r>
          </a:p>
        </p:txBody>
      </p:sp>
      <p:sp>
        <p:nvSpPr>
          <p:cNvPr id="1228" name="Shape 1228"/>
          <p:cNvSpPr txBox="1"/>
          <p:nvPr/>
        </p:nvSpPr>
        <p:spPr>
          <a:xfrm>
            <a:off x="5007665" y="2344979"/>
            <a:ext cx="822300" cy="327300"/>
          </a:xfrm>
          <a:prstGeom prst="rect">
            <a:avLst/>
          </a:prstGeom>
          <a:solidFill>
            <a:srgbClr val="3F9C35"/>
          </a:solid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rgbClr val="FFFFFF"/>
              </a:buClr>
              <a:buSzPct val="25000"/>
              <a:buFont typeface="Arial"/>
              <a:buNone/>
            </a:pPr>
            <a:r>
              <a:rPr lang="en-US" sz="700">
                <a:solidFill>
                  <a:srgbClr val="FFFFFF"/>
                </a:solidFill>
              </a:rPr>
              <a:t>NETWORK</a:t>
            </a:r>
          </a:p>
        </p:txBody>
      </p:sp>
    </p:spTree>
    <p:extLst>
      <p:ext uri="{BB962C8B-B14F-4D97-AF65-F5344CB8AC3E}">
        <p14:creationId xmlns:p14="http://schemas.microsoft.com/office/powerpoint/2010/main" val="32232864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CCDA4F-8BA2-6141-973E-D8128EADB731}"/>
              </a:ext>
            </a:extLst>
          </p:cNvPr>
          <p:cNvPicPr>
            <a:picLocks noChangeAspect="1"/>
          </p:cNvPicPr>
          <p:nvPr/>
        </p:nvPicPr>
        <p:blipFill rotWithShape="1">
          <a:blip r:embed="rId2"/>
          <a:srcRect l="3434"/>
          <a:stretch/>
        </p:blipFill>
        <p:spPr>
          <a:xfrm>
            <a:off x="0" y="0"/>
            <a:ext cx="9144000" cy="5143500"/>
          </a:xfrm>
          <a:prstGeom prst="rect">
            <a:avLst/>
          </a:prstGeom>
          <a:ln>
            <a:solidFill>
              <a:schemeClr val="accent4"/>
            </a:solidFill>
          </a:ln>
        </p:spPr>
      </p:pic>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16352" y="2211803"/>
            <a:ext cx="7772400" cy="930105"/>
          </a:xfrm>
        </p:spPr>
        <p:txBody>
          <a:bodyPr/>
          <a:lstStyle/>
          <a:p>
            <a:pPr algn="ctr"/>
            <a:r>
              <a:rPr lang="en-US" sz="4000" dirty="0"/>
              <a:t>Be Prescriptive!</a:t>
            </a:r>
          </a:p>
        </p:txBody>
      </p:sp>
    </p:spTree>
    <p:extLst>
      <p:ext uri="{BB962C8B-B14F-4D97-AF65-F5344CB8AC3E}">
        <p14:creationId xmlns:p14="http://schemas.microsoft.com/office/powerpoint/2010/main" val="39977552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ECA5274-A1C4-4047-91CA-4B478CFA79C7}"/>
              </a:ext>
            </a:extLst>
          </p:cNvPr>
          <p:cNvSpPr/>
          <p:nvPr/>
        </p:nvSpPr>
        <p:spPr>
          <a:xfrm>
            <a:off x="0" y="0"/>
            <a:ext cx="9144000" cy="514349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object 2"/>
          <p:cNvSpPr/>
          <p:nvPr/>
        </p:nvSpPr>
        <p:spPr>
          <a:xfrm>
            <a:off x="0" y="0"/>
            <a:ext cx="4825199" cy="5143499"/>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4490995" y="501647"/>
            <a:ext cx="3534410" cy="1553210"/>
          </a:xfrm>
          <a:prstGeom prst="rect">
            <a:avLst/>
          </a:prstGeom>
        </p:spPr>
        <p:txBody>
          <a:bodyPr vert="horz" wrap="square" lIns="0" tIns="22860" rIns="0" bIns="0" rtlCol="0">
            <a:spAutoFit/>
          </a:bodyPr>
          <a:lstStyle/>
          <a:p>
            <a:pPr marL="259715" marR="492759" indent="-247015">
              <a:lnSpc>
                <a:spcPts val="1650"/>
              </a:lnSpc>
              <a:spcBef>
                <a:spcPts val="180"/>
              </a:spcBef>
              <a:buFont typeface="Arial"/>
              <a:buChar char="●"/>
              <a:tabLst>
                <a:tab pos="259079" algn="l"/>
                <a:tab pos="260350" algn="l"/>
              </a:tabLst>
            </a:pPr>
            <a:r>
              <a:rPr sz="1400" spc="-7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Shift </a:t>
            </a:r>
            <a:r>
              <a:rPr sz="1400" spc="-12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from </a:t>
            </a:r>
            <a:r>
              <a:rPr sz="1400" spc="-9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monolithic </a:t>
            </a:r>
            <a:r>
              <a:rPr sz="1400" spc="-7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applications </a:t>
            </a:r>
            <a:r>
              <a:rPr sz="1400" spc="-9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to  </a:t>
            </a:r>
            <a:r>
              <a:rPr sz="1400" spc="-6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microservices</a:t>
            </a:r>
            <a:endParaRPr sz="1400" dirty="0">
              <a:latin typeface="Amazon Ember" panose="020B0603020204020204" pitchFamily="34" charset="0"/>
              <a:ea typeface="Amazon Ember" panose="020B0603020204020204" pitchFamily="34" charset="0"/>
              <a:cs typeface="Amazon Ember" panose="020B0603020204020204" pitchFamily="34" charset="0"/>
            </a:endParaRPr>
          </a:p>
          <a:p>
            <a:pPr marL="259715" marR="19050" indent="-247015">
              <a:lnSpc>
                <a:spcPct val="101200"/>
              </a:lnSpc>
              <a:spcBef>
                <a:spcPts val="900"/>
              </a:spcBef>
              <a:buFont typeface="Arial"/>
              <a:buChar char="●"/>
              <a:tabLst>
                <a:tab pos="259079" algn="l"/>
                <a:tab pos="260350" algn="l"/>
              </a:tabLst>
            </a:pPr>
            <a:r>
              <a:rPr sz="1400" spc="-6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Independently </a:t>
            </a:r>
            <a:r>
              <a:rPr sz="1400" spc="-5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deployable </a:t>
            </a:r>
            <a:r>
              <a:rPr sz="1400" spc="-7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and</a:t>
            </a:r>
            <a:r>
              <a:rPr sz="1400" spc="-16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 </a:t>
            </a:r>
            <a:r>
              <a:rPr sz="1400" spc="-7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updatable,  </a:t>
            </a:r>
            <a:r>
              <a:rPr sz="1400" spc="-9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limited </a:t>
            </a:r>
            <a:r>
              <a:rPr sz="1400" spc="-5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dependencies</a:t>
            </a:r>
            <a:endParaRPr sz="1400" dirty="0">
              <a:latin typeface="Amazon Ember" panose="020B0603020204020204" pitchFamily="34" charset="0"/>
              <a:ea typeface="Amazon Ember" panose="020B0603020204020204" pitchFamily="34" charset="0"/>
              <a:cs typeface="Amazon Ember" panose="020B0603020204020204" pitchFamily="34" charset="0"/>
            </a:endParaRPr>
          </a:p>
          <a:p>
            <a:pPr marL="259715" marR="5080" indent="-247015">
              <a:lnSpc>
                <a:spcPct val="101200"/>
              </a:lnSpc>
              <a:spcBef>
                <a:spcPts val="950"/>
              </a:spcBef>
              <a:buFont typeface="Arial"/>
              <a:buChar char="●"/>
              <a:tabLst>
                <a:tab pos="259079" algn="l"/>
                <a:tab pos="260350" algn="l"/>
              </a:tabLst>
            </a:pPr>
            <a:r>
              <a:rPr sz="1400" spc="-9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Optimized </a:t>
            </a:r>
            <a:r>
              <a:rPr sz="1400" spc="-10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for </a:t>
            </a:r>
            <a:r>
              <a:rPr sz="1400" spc="-8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agility &amp; </a:t>
            </a:r>
            <a:r>
              <a:rPr sz="1400" spc="-4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accelerated </a:t>
            </a:r>
            <a:r>
              <a:rPr sz="1400" spc="-95"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time </a:t>
            </a:r>
            <a:r>
              <a:rPr sz="1400" spc="-90" dirty="0">
                <a:solidFill>
                  <a:srgbClr val="EEEEEE"/>
                </a:solidFill>
                <a:latin typeface="Amazon Ember" panose="020B0603020204020204" pitchFamily="34" charset="0"/>
                <a:ea typeface="Amazon Ember" panose="020B0603020204020204" pitchFamily="34" charset="0"/>
                <a:cs typeface="Amazon Ember" panose="020B0603020204020204" pitchFamily="34" charset="0"/>
              </a:rPr>
              <a:t>to  market</a:t>
            </a:r>
            <a:endParaRPr sz="1400" dirty="0">
              <a:latin typeface="Amazon Ember" panose="020B0603020204020204" pitchFamily="34" charset="0"/>
              <a:ea typeface="Amazon Ember" panose="020B0603020204020204" pitchFamily="34" charset="0"/>
              <a:cs typeface="Amazon Ember" panose="020B0603020204020204" pitchFamily="34" charset="0"/>
            </a:endParaRPr>
          </a:p>
        </p:txBody>
      </p:sp>
      <p:sp>
        <p:nvSpPr>
          <p:cNvPr id="5" name="object 5"/>
          <p:cNvSpPr/>
          <p:nvPr/>
        </p:nvSpPr>
        <p:spPr>
          <a:xfrm>
            <a:off x="4127159" y="2290037"/>
            <a:ext cx="4085099" cy="2187899"/>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2921675" y="597525"/>
            <a:ext cx="741899" cy="741899"/>
          </a:xfrm>
          <a:prstGeom prst="rect">
            <a:avLst/>
          </a:prstGeom>
          <a:blipFill>
            <a:blip r:embed="rId4" cstate="print"/>
            <a:stretch>
              <a:fillRect/>
            </a:stretch>
          </a:blipFill>
        </p:spPr>
        <p:txBody>
          <a:bodyPr wrap="square" lIns="0" tIns="0" rIns="0" bIns="0" rtlCol="0"/>
          <a:lstStyle/>
          <a:p>
            <a:endParaRPr/>
          </a:p>
        </p:txBody>
      </p:sp>
      <p:sp>
        <p:nvSpPr>
          <p:cNvPr id="7" name="object 7"/>
          <p:cNvSpPr/>
          <p:nvPr/>
        </p:nvSpPr>
        <p:spPr>
          <a:xfrm>
            <a:off x="2578375" y="2147100"/>
            <a:ext cx="741899" cy="741899"/>
          </a:xfrm>
          <a:prstGeom prst="rect">
            <a:avLst/>
          </a:prstGeom>
          <a:blipFill>
            <a:blip r:embed="rId5" cstate="print"/>
            <a:stretch>
              <a:fillRect/>
            </a:stretch>
          </a:blipFill>
        </p:spPr>
        <p:txBody>
          <a:bodyPr wrap="square" lIns="0" tIns="0" rIns="0" bIns="0" rtlCol="0"/>
          <a:lstStyle/>
          <a:p>
            <a:endParaRPr/>
          </a:p>
        </p:txBody>
      </p:sp>
      <p:sp>
        <p:nvSpPr>
          <p:cNvPr id="8" name="object 8"/>
          <p:cNvSpPr/>
          <p:nvPr/>
        </p:nvSpPr>
        <p:spPr>
          <a:xfrm>
            <a:off x="2215087" y="3809525"/>
            <a:ext cx="735299" cy="735299"/>
          </a:xfrm>
          <a:prstGeom prst="rect">
            <a:avLst/>
          </a:prstGeom>
          <a:blipFill>
            <a:blip r:embed="rId6" cstate="print"/>
            <a:stretch>
              <a:fillRect/>
            </a:stretch>
          </a:blipFill>
        </p:spPr>
        <p:txBody>
          <a:bodyPr wrap="square" lIns="0" tIns="0" rIns="0" bIns="0" rtlCol="0"/>
          <a:lstStyle/>
          <a:p>
            <a:endParaRPr/>
          </a:p>
        </p:txBody>
      </p:sp>
      <p:sp>
        <p:nvSpPr>
          <p:cNvPr id="9" name="object 9"/>
          <p:cNvSpPr txBox="1"/>
          <p:nvPr/>
        </p:nvSpPr>
        <p:spPr>
          <a:xfrm>
            <a:off x="2943664" y="1373216"/>
            <a:ext cx="604520" cy="208279"/>
          </a:xfrm>
          <a:prstGeom prst="rect">
            <a:avLst/>
          </a:prstGeom>
        </p:spPr>
        <p:txBody>
          <a:bodyPr vert="horz" wrap="square" lIns="0" tIns="12700" rIns="0" bIns="0" rtlCol="0">
            <a:spAutoFit/>
          </a:bodyPr>
          <a:lstStyle/>
          <a:p>
            <a:pPr marL="12700">
              <a:lnSpc>
                <a:spcPct val="100000"/>
              </a:lnSpc>
              <a:spcBef>
                <a:spcPts val="100"/>
              </a:spcBef>
            </a:pPr>
            <a:r>
              <a:rPr sz="1200" spc="-75" dirty="0">
                <a:solidFill>
                  <a:srgbClr val="FFFFFF"/>
                </a:solidFill>
                <a:latin typeface="Lucida Sans"/>
                <a:cs typeface="Lucida Sans"/>
              </a:rPr>
              <a:t>Monolith</a:t>
            </a:r>
            <a:endParaRPr sz="1200">
              <a:latin typeface="Lucida Sans"/>
              <a:cs typeface="Lucida Sans"/>
            </a:endParaRPr>
          </a:p>
        </p:txBody>
      </p:sp>
      <p:sp>
        <p:nvSpPr>
          <p:cNvPr id="10" name="object 10"/>
          <p:cNvSpPr txBox="1"/>
          <p:nvPr/>
        </p:nvSpPr>
        <p:spPr>
          <a:xfrm>
            <a:off x="2679239" y="2976166"/>
            <a:ext cx="436880" cy="208279"/>
          </a:xfrm>
          <a:prstGeom prst="rect">
            <a:avLst/>
          </a:prstGeom>
        </p:spPr>
        <p:txBody>
          <a:bodyPr vert="horz" wrap="square" lIns="0" tIns="12700" rIns="0" bIns="0" rtlCol="0">
            <a:spAutoFit/>
          </a:bodyPr>
          <a:lstStyle/>
          <a:p>
            <a:pPr marL="12700">
              <a:lnSpc>
                <a:spcPct val="100000"/>
              </a:lnSpc>
              <a:spcBef>
                <a:spcPts val="100"/>
              </a:spcBef>
            </a:pPr>
            <a:r>
              <a:rPr sz="1200" spc="-55" dirty="0">
                <a:solidFill>
                  <a:srgbClr val="FFFFFF"/>
                </a:solidFill>
                <a:latin typeface="Lucida Sans"/>
                <a:cs typeface="Lucida Sans"/>
              </a:rPr>
              <a:t>N-Tier</a:t>
            </a:r>
            <a:endParaRPr sz="1200">
              <a:latin typeface="Lucida Sans"/>
              <a:cs typeface="Lucida Sans"/>
            </a:endParaRPr>
          </a:p>
        </p:txBody>
      </p:sp>
      <p:sp>
        <p:nvSpPr>
          <p:cNvPr id="11" name="object 11"/>
          <p:cNvSpPr txBox="1"/>
          <p:nvPr/>
        </p:nvSpPr>
        <p:spPr>
          <a:xfrm>
            <a:off x="1976516" y="4637041"/>
            <a:ext cx="944244" cy="208279"/>
          </a:xfrm>
          <a:prstGeom prst="rect">
            <a:avLst/>
          </a:prstGeom>
        </p:spPr>
        <p:txBody>
          <a:bodyPr vert="horz" wrap="square" lIns="0" tIns="12700" rIns="0" bIns="0" rtlCol="0">
            <a:spAutoFit/>
          </a:bodyPr>
          <a:lstStyle/>
          <a:p>
            <a:pPr marL="12700">
              <a:lnSpc>
                <a:spcPct val="100000"/>
              </a:lnSpc>
              <a:spcBef>
                <a:spcPts val="100"/>
              </a:spcBef>
            </a:pPr>
            <a:r>
              <a:rPr sz="1200" spc="-50" dirty="0">
                <a:solidFill>
                  <a:srgbClr val="FFFFFF"/>
                </a:solidFill>
                <a:latin typeface="Lucida Sans"/>
                <a:cs typeface="Lucida Sans"/>
              </a:rPr>
              <a:t>Microservices</a:t>
            </a:r>
            <a:endParaRPr sz="1200" dirty="0">
              <a:latin typeface="Lucida Sans"/>
              <a:cs typeface="Lucida Sans"/>
            </a:endParaRPr>
          </a:p>
        </p:txBody>
      </p:sp>
    </p:spTree>
    <p:extLst>
      <p:ext uri="{BB962C8B-B14F-4D97-AF65-F5344CB8AC3E}">
        <p14:creationId xmlns:p14="http://schemas.microsoft.com/office/powerpoint/2010/main" val="19632060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2B77F7-7C6E-5E45-AC88-CDE53D970630}"/>
              </a:ext>
            </a:extLst>
          </p:cNvPr>
          <p:cNvPicPr>
            <a:picLocks noChangeAspect="1"/>
          </p:cNvPicPr>
          <p:nvPr/>
        </p:nvPicPr>
        <p:blipFill rotWithShape="1">
          <a:blip r:embed="rId2"/>
          <a:srcRect l="3434"/>
          <a:stretch/>
        </p:blipFill>
        <p:spPr>
          <a:xfrm flipH="1">
            <a:off x="-2" y="0"/>
            <a:ext cx="9144001" cy="5143500"/>
          </a:xfrm>
          <a:prstGeom prst="rect">
            <a:avLst/>
          </a:prstGeom>
          <a:ln>
            <a:solidFill>
              <a:schemeClr val="accent4"/>
            </a:solidFill>
          </a:ln>
        </p:spPr>
      </p:pic>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003459"/>
            <a:ext cx="7772400" cy="930105"/>
          </a:xfrm>
        </p:spPr>
        <p:txBody>
          <a:bodyPr/>
          <a:lstStyle/>
          <a:p>
            <a:pPr algn="ctr"/>
            <a:r>
              <a:rPr lang="en-US" sz="4000" dirty="0"/>
              <a:t>Cultural Change is Key!</a:t>
            </a:r>
          </a:p>
        </p:txBody>
      </p:sp>
    </p:spTree>
    <p:extLst>
      <p:ext uri="{BB962C8B-B14F-4D97-AF65-F5344CB8AC3E}">
        <p14:creationId xmlns:p14="http://schemas.microsoft.com/office/powerpoint/2010/main" val="19604646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003459"/>
            <a:ext cx="7772400" cy="930105"/>
          </a:xfrm>
        </p:spPr>
        <p:txBody>
          <a:bodyPr/>
          <a:lstStyle/>
          <a:p>
            <a:pPr algn="ctr"/>
            <a:r>
              <a:rPr lang="en-US" sz="4000" dirty="0"/>
              <a:t>Failure is success!</a:t>
            </a:r>
          </a:p>
        </p:txBody>
      </p:sp>
    </p:spTree>
    <p:extLst>
      <p:ext uri="{BB962C8B-B14F-4D97-AF65-F5344CB8AC3E}">
        <p14:creationId xmlns:p14="http://schemas.microsoft.com/office/powerpoint/2010/main" val="11629718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003459"/>
            <a:ext cx="7772400" cy="930105"/>
          </a:xfrm>
        </p:spPr>
        <p:txBody>
          <a:bodyPr/>
          <a:lstStyle/>
          <a:p>
            <a:pPr algn="ctr"/>
            <a:r>
              <a:rPr lang="en-US" sz="4000" dirty="0"/>
              <a:t>Build patterns that accept failure.</a:t>
            </a:r>
          </a:p>
        </p:txBody>
      </p:sp>
    </p:spTree>
    <p:extLst>
      <p:ext uri="{BB962C8B-B14F-4D97-AF65-F5344CB8AC3E}">
        <p14:creationId xmlns:p14="http://schemas.microsoft.com/office/powerpoint/2010/main" val="1291348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1782233"/>
            <a:ext cx="7772400" cy="930105"/>
          </a:xfrm>
        </p:spPr>
        <p:txBody>
          <a:bodyPr/>
          <a:lstStyle/>
          <a:p>
            <a:pPr algn="ctr"/>
            <a:r>
              <a:rPr lang="en-US" sz="4000" dirty="0"/>
              <a:t>Empower your teams with ownership</a:t>
            </a:r>
          </a:p>
        </p:txBody>
      </p:sp>
    </p:spTree>
    <p:extLst>
      <p:ext uri="{BB962C8B-B14F-4D97-AF65-F5344CB8AC3E}">
        <p14:creationId xmlns:p14="http://schemas.microsoft.com/office/powerpoint/2010/main" val="4282495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685800" y="2003459"/>
            <a:ext cx="7772400" cy="930105"/>
          </a:xfrm>
        </p:spPr>
        <p:txBody>
          <a:bodyPr/>
          <a:lstStyle/>
          <a:p>
            <a:pPr algn="ctr"/>
            <a:r>
              <a:rPr lang="en-US" sz="4000" dirty="0"/>
              <a:t>Thank You!</a:t>
            </a:r>
          </a:p>
        </p:txBody>
      </p:sp>
    </p:spTree>
    <p:extLst>
      <p:ext uri="{BB962C8B-B14F-4D97-AF65-F5344CB8AC3E}">
        <p14:creationId xmlns:p14="http://schemas.microsoft.com/office/powerpoint/2010/main" val="1579631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8" name="Title 5">
            <a:extLst>
              <a:ext uri="{FF2B5EF4-FFF2-40B4-BE49-F238E27FC236}">
                <a16:creationId xmlns:a16="http://schemas.microsoft.com/office/drawing/2014/main" id="{486719D5-98B2-40DB-AD89-692233AF3ED0}"/>
              </a:ext>
            </a:extLst>
          </p:cNvPr>
          <p:cNvSpPr>
            <a:spLocks noGrp="1"/>
          </p:cNvSpPr>
          <p:nvPr>
            <p:ph type="title"/>
          </p:nvPr>
        </p:nvSpPr>
        <p:spPr>
          <a:xfrm>
            <a:off x="396394" y="1969202"/>
            <a:ext cx="7772400" cy="930105"/>
          </a:xfrm>
        </p:spPr>
        <p:txBody>
          <a:bodyPr/>
          <a:lstStyle/>
          <a:p>
            <a:pPr algn="ctr"/>
            <a:r>
              <a:rPr lang="en-US" sz="4000" dirty="0"/>
              <a:t>Why do they care about Digital Transformation?</a:t>
            </a:r>
          </a:p>
        </p:txBody>
      </p:sp>
    </p:spTree>
    <p:extLst>
      <p:ext uri="{BB962C8B-B14F-4D97-AF65-F5344CB8AC3E}">
        <p14:creationId xmlns:p14="http://schemas.microsoft.com/office/powerpoint/2010/main" val="1458624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2414C001-E39F-4000-9008-FA29D16F56A4}"/>
              </a:ext>
            </a:extLst>
          </p:cNvPr>
          <p:cNvGrpSpPr/>
          <p:nvPr/>
        </p:nvGrpSpPr>
        <p:grpSpPr>
          <a:xfrm>
            <a:off x="700548" y="699590"/>
            <a:ext cx="4572000" cy="646331"/>
            <a:chOff x="789039" y="832741"/>
            <a:chExt cx="4572000" cy="646331"/>
          </a:xfrm>
        </p:grpSpPr>
        <p:sp>
          <p:nvSpPr>
            <p:cNvPr id="15" name="Rectangle 14">
              <a:extLst>
                <a:ext uri="{FF2B5EF4-FFF2-40B4-BE49-F238E27FC236}">
                  <a16:creationId xmlns:a16="http://schemas.microsoft.com/office/drawing/2014/main" id="{73CD6FCC-B35F-4DD9-BD45-F1A416B18C20}"/>
                </a:ext>
              </a:extLst>
            </p:cNvPr>
            <p:cNvSpPr/>
            <p:nvPr/>
          </p:nvSpPr>
          <p:spPr>
            <a:xfrm>
              <a:off x="789039" y="832741"/>
              <a:ext cx="4395019" cy="646331"/>
            </a:xfrm>
            <a:prstGeom prst="rect">
              <a:avLst/>
            </a:prstGeom>
            <a:solidFill>
              <a:schemeClr val="bg1">
                <a:lumMod val="95000"/>
                <a:alpha val="60000"/>
              </a:schemeClr>
            </a:solidFill>
            <a:ln>
              <a:no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6" name="Rectangle 5">
              <a:extLst>
                <a:ext uri="{FF2B5EF4-FFF2-40B4-BE49-F238E27FC236}">
                  <a16:creationId xmlns:a16="http://schemas.microsoft.com/office/drawing/2014/main" id="{F4DDD94F-9931-45FE-B308-A242DB93F6B2}"/>
                </a:ext>
              </a:extLst>
            </p:cNvPr>
            <p:cNvSpPr/>
            <p:nvPr/>
          </p:nvSpPr>
          <p:spPr>
            <a:xfrm>
              <a:off x="789039" y="832741"/>
              <a:ext cx="4572000" cy="646331"/>
            </a:xfrm>
            <a:prstGeom prst="rect">
              <a:avLst/>
            </a:prstGeom>
          </p:spPr>
          <p:txBody>
            <a:bodyPr wrap="square">
              <a:spAutoFit/>
            </a:bodyPr>
            <a:lstStyle/>
            <a:p>
              <a:r>
                <a:rPr lang="en-US" b="1" i="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“How Netflix beat its rivals and survived the 2000s” </a:t>
              </a:r>
              <a:r>
                <a:rPr lang="en-US"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CNN Money</a:t>
              </a:r>
            </a:p>
          </p:txBody>
        </p:sp>
      </p:grpSp>
      <p:grpSp>
        <p:nvGrpSpPr>
          <p:cNvPr id="22" name="Group 21">
            <a:extLst>
              <a:ext uri="{FF2B5EF4-FFF2-40B4-BE49-F238E27FC236}">
                <a16:creationId xmlns:a16="http://schemas.microsoft.com/office/drawing/2014/main" id="{9A62D5BA-7ACD-41FD-A2EC-8F8F77094F20}"/>
              </a:ext>
            </a:extLst>
          </p:cNvPr>
          <p:cNvGrpSpPr/>
          <p:nvPr/>
        </p:nvGrpSpPr>
        <p:grpSpPr>
          <a:xfrm>
            <a:off x="2763797" y="1781030"/>
            <a:ext cx="5977919" cy="491056"/>
            <a:chOff x="2837539" y="1711984"/>
            <a:chExt cx="5977919" cy="491056"/>
          </a:xfrm>
        </p:grpSpPr>
        <p:sp>
          <p:nvSpPr>
            <p:cNvPr id="17" name="Rectangle 16">
              <a:extLst>
                <a:ext uri="{FF2B5EF4-FFF2-40B4-BE49-F238E27FC236}">
                  <a16:creationId xmlns:a16="http://schemas.microsoft.com/office/drawing/2014/main" id="{D7031E7E-7379-4D9A-A1DA-7750B0AC89D8}"/>
                </a:ext>
              </a:extLst>
            </p:cNvPr>
            <p:cNvSpPr/>
            <p:nvPr/>
          </p:nvSpPr>
          <p:spPr>
            <a:xfrm>
              <a:off x="2890806" y="1711984"/>
              <a:ext cx="5871384" cy="491056"/>
            </a:xfrm>
            <a:prstGeom prst="rect">
              <a:avLst/>
            </a:prstGeom>
            <a:solidFill>
              <a:schemeClr val="bg1">
                <a:lumMod val="95000"/>
                <a:alpha val="60000"/>
              </a:schemeClr>
            </a:solidFill>
            <a:ln>
              <a:no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8" name="Rectangle 7">
              <a:extLst>
                <a:ext uri="{FF2B5EF4-FFF2-40B4-BE49-F238E27FC236}">
                  <a16:creationId xmlns:a16="http://schemas.microsoft.com/office/drawing/2014/main" id="{F423AE37-EE7A-4978-B6FE-82DF0ACDC330}"/>
                </a:ext>
              </a:extLst>
            </p:cNvPr>
            <p:cNvSpPr/>
            <p:nvPr/>
          </p:nvSpPr>
          <p:spPr>
            <a:xfrm>
              <a:off x="2837539" y="1772846"/>
              <a:ext cx="5977919" cy="369332"/>
            </a:xfrm>
            <a:prstGeom prst="rect">
              <a:avLst/>
            </a:prstGeom>
          </p:spPr>
          <p:txBody>
            <a:bodyPr wrap="none">
              <a:spAutoFit/>
            </a:bodyPr>
            <a:lstStyle/>
            <a:p>
              <a:r>
                <a:rPr lang="en-US" b="1" i="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“Visiting America's last Blockbuster store” – CBS News</a:t>
              </a:r>
            </a:p>
          </p:txBody>
        </p:sp>
      </p:grpSp>
      <p:grpSp>
        <p:nvGrpSpPr>
          <p:cNvPr id="21" name="Group 20">
            <a:extLst>
              <a:ext uri="{FF2B5EF4-FFF2-40B4-BE49-F238E27FC236}">
                <a16:creationId xmlns:a16="http://schemas.microsoft.com/office/drawing/2014/main" id="{8CE42E50-BBB9-4CD8-8148-778B05236EBF}"/>
              </a:ext>
            </a:extLst>
          </p:cNvPr>
          <p:cNvGrpSpPr/>
          <p:nvPr/>
        </p:nvGrpSpPr>
        <p:grpSpPr>
          <a:xfrm>
            <a:off x="700548" y="2777771"/>
            <a:ext cx="4970206" cy="646331"/>
            <a:chOff x="803787" y="2404696"/>
            <a:chExt cx="4970206" cy="646331"/>
          </a:xfrm>
        </p:grpSpPr>
        <p:sp>
          <p:nvSpPr>
            <p:cNvPr id="18" name="Rectangle 17">
              <a:extLst>
                <a:ext uri="{FF2B5EF4-FFF2-40B4-BE49-F238E27FC236}">
                  <a16:creationId xmlns:a16="http://schemas.microsoft.com/office/drawing/2014/main" id="{3A72A2F8-E8AF-494C-832D-C606E9111325}"/>
                </a:ext>
              </a:extLst>
            </p:cNvPr>
            <p:cNvSpPr/>
            <p:nvPr/>
          </p:nvSpPr>
          <p:spPr>
            <a:xfrm>
              <a:off x="803787" y="2404696"/>
              <a:ext cx="4859594" cy="613402"/>
            </a:xfrm>
            <a:prstGeom prst="rect">
              <a:avLst/>
            </a:prstGeom>
            <a:solidFill>
              <a:schemeClr val="bg1">
                <a:lumMod val="95000"/>
                <a:alpha val="60000"/>
              </a:schemeClr>
            </a:solidFill>
            <a:ln>
              <a:no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10" name="Rectangle 9">
              <a:extLst>
                <a:ext uri="{FF2B5EF4-FFF2-40B4-BE49-F238E27FC236}">
                  <a16:creationId xmlns:a16="http://schemas.microsoft.com/office/drawing/2014/main" id="{D800C509-2471-441C-9309-F6160C57EA9F}"/>
                </a:ext>
              </a:extLst>
            </p:cNvPr>
            <p:cNvSpPr/>
            <p:nvPr/>
          </p:nvSpPr>
          <p:spPr>
            <a:xfrm>
              <a:off x="803787" y="2404696"/>
              <a:ext cx="4970206" cy="646331"/>
            </a:xfrm>
            <a:prstGeom prst="rect">
              <a:avLst/>
            </a:prstGeom>
          </p:spPr>
          <p:txBody>
            <a:bodyPr wrap="square">
              <a:spAutoFit/>
            </a:bodyPr>
            <a:lstStyle/>
            <a:p>
              <a:r>
                <a:rPr lang="en-US" b="1" i="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“The Airbnb Effect: Cheaper Rooms For Travelers, Less Revenue For Hotels” - </a:t>
              </a:r>
              <a:r>
                <a:rPr lang="en-US"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Forbes</a:t>
              </a:r>
              <a:endParaRPr lang="en-US" b="1" i="1" dirty="0">
                <a:solidFill>
                  <a:srgbClr val="000000"/>
                </a:solidFill>
                <a:latin typeface="Amazon Ember" panose="020B0603020204020204" pitchFamily="34" charset="0"/>
                <a:ea typeface="Amazon Ember" panose="020B0603020204020204" pitchFamily="34" charset="0"/>
                <a:cs typeface="Amazon Ember" panose="020B0603020204020204" pitchFamily="34" charset="0"/>
              </a:endParaRPr>
            </a:p>
          </p:txBody>
        </p:sp>
      </p:grpSp>
      <p:grpSp>
        <p:nvGrpSpPr>
          <p:cNvPr id="20" name="Group 19">
            <a:extLst>
              <a:ext uri="{FF2B5EF4-FFF2-40B4-BE49-F238E27FC236}">
                <a16:creationId xmlns:a16="http://schemas.microsoft.com/office/drawing/2014/main" id="{DFAFF15A-AF23-4CF1-8CAB-28DDF674DAD9}"/>
              </a:ext>
            </a:extLst>
          </p:cNvPr>
          <p:cNvGrpSpPr/>
          <p:nvPr/>
        </p:nvGrpSpPr>
        <p:grpSpPr>
          <a:xfrm>
            <a:off x="4395019" y="3665335"/>
            <a:ext cx="4572000" cy="923330"/>
            <a:chOff x="4572000" y="3264462"/>
            <a:chExt cx="4572000" cy="923330"/>
          </a:xfrm>
        </p:grpSpPr>
        <p:sp>
          <p:nvSpPr>
            <p:cNvPr id="19" name="Rectangle 18">
              <a:extLst>
                <a:ext uri="{FF2B5EF4-FFF2-40B4-BE49-F238E27FC236}">
                  <a16:creationId xmlns:a16="http://schemas.microsoft.com/office/drawing/2014/main" id="{A6A57B05-3062-4A75-A010-2DC704C064BF}"/>
                </a:ext>
              </a:extLst>
            </p:cNvPr>
            <p:cNvSpPr/>
            <p:nvPr/>
          </p:nvSpPr>
          <p:spPr>
            <a:xfrm>
              <a:off x="4572000" y="3264462"/>
              <a:ext cx="4063181" cy="875920"/>
            </a:xfrm>
            <a:prstGeom prst="rect">
              <a:avLst/>
            </a:prstGeom>
            <a:solidFill>
              <a:schemeClr val="bg1">
                <a:lumMod val="95000"/>
                <a:alpha val="60000"/>
              </a:schemeClr>
            </a:solidFill>
            <a:ln>
              <a:noFill/>
            </a:ln>
            <a:effectLst>
              <a:outerShdw blurRad="50800" dist="38100" dir="8100000" algn="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0000"/>
                </a:solidFill>
              </a:endParaRPr>
            </a:p>
          </p:txBody>
        </p:sp>
        <p:sp>
          <p:nvSpPr>
            <p:cNvPr id="12" name="Rectangle 11">
              <a:extLst>
                <a:ext uri="{FF2B5EF4-FFF2-40B4-BE49-F238E27FC236}">
                  <a16:creationId xmlns:a16="http://schemas.microsoft.com/office/drawing/2014/main" id="{03A32425-AA63-4417-ADEF-3AB1BD950C65}"/>
                </a:ext>
              </a:extLst>
            </p:cNvPr>
            <p:cNvSpPr/>
            <p:nvPr/>
          </p:nvSpPr>
          <p:spPr>
            <a:xfrm>
              <a:off x="4572000" y="3264462"/>
              <a:ext cx="4572000" cy="923330"/>
            </a:xfrm>
            <a:prstGeom prst="rect">
              <a:avLst/>
            </a:prstGeom>
          </p:spPr>
          <p:txBody>
            <a:bodyPr>
              <a:spAutoFit/>
            </a:bodyPr>
            <a:lstStyle/>
            <a:p>
              <a:r>
                <a:rPr lang="en-US" b="1" i="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“With No Frills and No Commissions, Robinhood App Takes On Big Brokerages”</a:t>
              </a:r>
              <a:r>
                <a:rPr lang="en-US" b="1" dirty="0">
                  <a:solidFill>
                    <a:srgbClr val="000000"/>
                  </a:solidFill>
                  <a:latin typeface="Amazon Ember" panose="020B0603020204020204" pitchFamily="34" charset="0"/>
                  <a:ea typeface="Amazon Ember" panose="020B0603020204020204" pitchFamily="34" charset="0"/>
                  <a:cs typeface="Amazon Ember" panose="020B0603020204020204" pitchFamily="34" charset="0"/>
                </a:rPr>
                <a:t> – NY Times</a:t>
              </a:r>
            </a:p>
          </p:txBody>
        </p:sp>
      </p:grpSp>
    </p:spTree>
    <p:extLst>
      <p:ext uri="{BB962C8B-B14F-4D97-AF65-F5344CB8AC3E}">
        <p14:creationId xmlns:p14="http://schemas.microsoft.com/office/powerpoint/2010/main" val="18661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816724" y="2106697"/>
            <a:ext cx="7772400" cy="930105"/>
          </a:xfrm>
        </p:spPr>
        <p:txBody>
          <a:bodyPr/>
          <a:lstStyle/>
          <a:p>
            <a:pPr algn="ctr"/>
            <a:r>
              <a:rPr lang="en-US" sz="4000" dirty="0"/>
              <a:t>It’s all about survival.</a:t>
            </a:r>
          </a:p>
        </p:txBody>
      </p:sp>
    </p:spTree>
    <p:extLst>
      <p:ext uri="{BB962C8B-B14F-4D97-AF65-F5344CB8AC3E}">
        <p14:creationId xmlns:p14="http://schemas.microsoft.com/office/powerpoint/2010/main" val="2065048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4" name="Title 5">
            <a:extLst>
              <a:ext uri="{FF2B5EF4-FFF2-40B4-BE49-F238E27FC236}">
                <a16:creationId xmlns:a16="http://schemas.microsoft.com/office/drawing/2014/main" id="{319B089D-A7B4-4EC8-B4BD-CA72AF483223}"/>
              </a:ext>
            </a:extLst>
          </p:cNvPr>
          <p:cNvSpPr>
            <a:spLocks noGrp="1"/>
          </p:cNvSpPr>
          <p:nvPr>
            <p:ph type="title"/>
          </p:nvPr>
        </p:nvSpPr>
        <p:spPr>
          <a:xfrm>
            <a:off x="750356" y="1878097"/>
            <a:ext cx="7772400" cy="930105"/>
          </a:xfrm>
        </p:spPr>
        <p:txBody>
          <a:bodyPr/>
          <a:lstStyle/>
          <a:p>
            <a:pPr algn="ctr"/>
            <a:r>
              <a:rPr lang="en-US" sz="4000" dirty="0"/>
              <a:t>Modernization is key to digital transformation</a:t>
            </a:r>
          </a:p>
        </p:txBody>
      </p:sp>
    </p:spTree>
    <p:extLst>
      <p:ext uri="{BB962C8B-B14F-4D97-AF65-F5344CB8AC3E}">
        <p14:creationId xmlns:p14="http://schemas.microsoft.com/office/powerpoint/2010/main" val="1117617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wave1">
            <a:extLst>
              <a:ext uri="{FF2B5EF4-FFF2-40B4-BE49-F238E27FC236}">
                <a16:creationId xmlns:a16="http://schemas.microsoft.com/office/drawing/2014/main" id="{2E91DE99-9848-4B9C-848C-56F34A988B67}"/>
              </a:ext>
            </a:extLst>
          </p:cNvPr>
          <p:cNvSpPr>
            <a:spLocks/>
          </p:cNvSpPr>
          <p:nvPr/>
        </p:nvSpPr>
        <p:spPr bwMode="auto">
          <a:xfrm rot="10800000">
            <a:off x="1077625" y="-778141"/>
            <a:ext cx="10742931" cy="134104"/>
          </a:xfrm>
          <a:custGeom>
            <a:avLst/>
            <a:gdLst>
              <a:gd name="T0" fmla="*/ 0 w 3872"/>
              <a:gd name="T1" fmla="*/ 0 h 97"/>
              <a:gd name="T2" fmla="*/ 387 w 3872"/>
              <a:gd name="T3" fmla="*/ 97 h 97"/>
              <a:gd name="T4" fmla="*/ 774 w 3872"/>
              <a:gd name="T5" fmla="*/ 0 h 97"/>
              <a:gd name="T6" fmla="*/ 1161 w 3872"/>
              <a:gd name="T7" fmla="*/ 97 h 97"/>
              <a:gd name="T8" fmla="*/ 1549 w 3872"/>
              <a:gd name="T9" fmla="*/ 0 h 97"/>
              <a:gd name="T10" fmla="*/ 1936 w 3872"/>
              <a:gd name="T11" fmla="*/ 97 h 97"/>
              <a:gd name="T12" fmla="*/ 2323 w 3872"/>
              <a:gd name="T13" fmla="*/ 0 h 97"/>
              <a:gd name="T14" fmla="*/ 2710 w 3872"/>
              <a:gd name="T15" fmla="*/ 97 h 97"/>
              <a:gd name="T16" fmla="*/ 3097 w 3872"/>
              <a:gd name="T17" fmla="*/ 0 h 97"/>
              <a:gd name="T18" fmla="*/ 3485 w 3872"/>
              <a:gd name="T19" fmla="*/ 97 h 97"/>
              <a:gd name="T20" fmla="*/ 3872 w 3872"/>
              <a:gd name="T21"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2" h="97">
                <a:moveTo>
                  <a:pt x="0" y="0"/>
                </a:moveTo>
                <a:cubicBezTo>
                  <a:pt x="193" y="0"/>
                  <a:pt x="193" y="97"/>
                  <a:pt x="387" y="97"/>
                </a:cubicBezTo>
                <a:cubicBezTo>
                  <a:pt x="581" y="97"/>
                  <a:pt x="581" y="0"/>
                  <a:pt x="774" y="0"/>
                </a:cubicBezTo>
                <a:cubicBezTo>
                  <a:pt x="968" y="0"/>
                  <a:pt x="968" y="97"/>
                  <a:pt x="1161" y="97"/>
                </a:cubicBezTo>
                <a:cubicBezTo>
                  <a:pt x="1355" y="97"/>
                  <a:pt x="1355" y="0"/>
                  <a:pt x="1549" y="0"/>
                </a:cubicBezTo>
                <a:cubicBezTo>
                  <a:pt x="1742" y="0"/>
                  <a:pt x="1742" y="97"/>
                  <a:pt x="1936" y="97"/>
                </a:cubicBezTo>
                <a:cubicBezTo>
                  <a:pt x="2129" y="97"/>
                  <a:pt x="2129" y="0"/>
                  <a:pt x="2323" y="0"/>
                </a:cubicBezTo>
                <a:cubicBezTo>
                  <a:pt x="2517" y="0"/>
                  <a:pt x="2517" y="97"/>
                  <a:pt x="2710" y="97"/>
                </a:cubicBezTo>
                <a:cubicBezTo>
                  <a:pt x="2904" y="97"/>
                  <a:pt x="2904" y="0"/>
                  <a:pt x="3097" y="0"/>
                </a:cubicBezTo>
                <a:cubicBezTo>
                  <a:pt x="3291" y="0"/>
                  <a:pt x="3291" y="97"/>
                  <a:pt x="3485" y="97"/>
                </a:cubicBezTo>
                <a:cubicBezTo>
                  <a:pt x="3678" y="97"/>
                  <a:pt x="3678" y="0"/>
                  <a:pt x="3872" y="0"/>
                </a:cubicBezTo>
              </a:path>
            </a:pathLst>
          </a:custGeom>
          <a:noFill/>
          <a:ln w="15875">
            <a:solidFill>
              <a:schemeClr val="tx1"/>
            </a:solidFill>
            <a:headEnd type="none"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519" tIns="286816" rIns="358519" bIns="286816" numCol="1" spcCol="0" rtlCol="0" fromWordArt="0" anchor="t" anchorCtr="0" forceAA="0" compatLnSpc="1">
            <a:prstTxWarp prst="textNoShape">
              <a:avLst/>
            </a:prstTxWarp>
            <a:noAutofit/>
          </a:bodyPr>
          <a:lstStyle/>
          <a:p>
            <a:pPr algn="ctr" defTabSz="1827809" fontAlgn="base">
              <a:lnSpc>
                <a:spcPct val="90000"/>
              </a:lnSpc>
              <a:spcBef>
                <a:spcPct val="0"/>
              </a:spcBef>
              <a:spcAft>
                <a:spcPct val="0"/>
              </a:spcAft>
              <a:defRPr/>
            </a:pPr>
            <a:endParaRPr lang="en-US" sz="3920">
              <a:gradFill>
                <a:gsLst>
                  <a:gs pos="0">
                    <a:srgbClr val="FFFFFF"/>
                  </a:gs>
                  <a:gs pos="100000">
                    <a:srgbClr val="FFFFFF"/>
                  </a:gs>
                </a:gsLst>
                <a:lin ang="5400000" scaled="0"/>
              </a:gradFill>
              <a:latin typeface="Segoe UI Semilight"/>
              <a:cs typeface="Segoe UI" pitchFamily="34" charset="0"/>
            </a:endParaRPr>
          </a:p>
        </p:txBody>
      </p:sp>
      <p:sp>
        <p:nvSpPr>
          <p:cNvPr id="116" name="wave2">
            <a:extLst>
              <a:ext uri="{FF2B5EF4-FFF2-40B4-BE49-F238E27FC236}">
                <a16:creationId xmlns:a16="http://schemas.microsoft.com/office/drawing/2014/main" id="{9554C803-C45F-4AC7-9E24-F0B085EEB971}"/>
              </a:ext>
            </a:extLst>
          </p:cNvPr>
          <p:cNvSpPr>
            <a:spLocks/>
          </p:cNvSpPr>
          <p:nvPr/>
        </p:nvSpPr>
        <p:spPr bwMode="auto">
          <a:xfrm rot="10800000">
            <a:off x="340289" y="-668367"/>
            <a:ext cx="12256820" cy="134104"/>
          </a:xfrm>
          <a:custGeom>
            <a:avLst/>
            <a:gdLst>
              <a:gd name="T0" fmla="*/ 0 w 3872"/>
              <a:gd name="T1" fmla="*/ 0 h 97"/>
              <a:gd name="T2" fmla="*/ 387 w 3872"/>
              <a:gd name="T3" fmla="*/ 97 h 97"/>
              <a:gd name="T4" fmla="*/ 774 w 3872"/>
              <a:gd name="T5" fmla="*/ 0 h 97"/>
              <a:gd name="T6" fmla="*/ 1161 w 3872"/>
              <a:gd name="T7" fmla="*/ 97 h 97"/>
              <a:gd name="T8" fmla="*/ 1549 w 3872"/>
              <a:gd name="T9" fmla="*/ 0 h 97"/>
              <a:gd name="T10" fmla="*/ 1936 w 3872"/>
              <a:gd name="T11" fmla="*/ 97 h 97"/>
              <a:gd name="T12" fmla="*/ 2323 w 3872"/>
              <a:gd name="T13" fmla="*/ 0 h 97"/>
              <a:gd name="T14" fmla="*/ 2710 w 3872"/>
              <a:gd name="T15" fmla="*/ 97 h 97"/>
              <a:gd name="T16" fmla="*/ 3097 w 3872"/>
              <a:gd name="T17" fmla="*/ 0 h 97"/>
              <a:gd name="T18" fmla="*/ 3485 w 3872"/>
              <a:gd name="T19" fmla="*/ 97 h 97"/>
              <a:gd name="T20" fmla="*/ 3872 w 3872"/>
              <a:gd name="T21"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872" h="97">
                <a:moveTo>
                  <a:pt x="0" y="0"/>
                </a:moveTo>
                <a:cubicBezTo>
                  <a:pt x="193" y="0"/>
                  <a:pt x="193" y="97"/>
                  <a:pt x="387" y="97"/>
                </a:cubicBezTo>
                <a:cubicBezTo>
                  <a:pt x="581" y="97"/>
                  <a:pt x="581" y="0"/>
                  <a:pt x="774" y="0"/>
                </a:cubicBezTo>
                <a:cubicBezTo>
                  <a:pt x="968" y="0"/>
                  <a:pt x="968" y="97"/>
                  <a:pt x="1161" y="97"/>
                </a:cubicBezTo>
                <a:cubicBezTo>
                  <a:pt x="1355" y="97"/>
                  <a:pt x="1355" y="0"/>
                  <a:pt x="1549" y="0"/>
                </a:cubicBezTo>
                <a:cubicBezTo>
                  <a:pt x="1742" y="0"/>
                  <a:pt x="1742" y="97"/>
                  <a:pt x="1936" y="97"/>
                </a:cubicBezTo>
                <a:cubicBezTo>
                  <a:pt x="2129" y="97"/>
                  <a:pt x="2129" y="0"/>
                  <a:pt x="2323" y="0"/>
                </a:cubicBezTo>
                <a:cubicBezTo>
                  <a:pt x="2517" y="0"/>
                  <a:pt x="2517" y="97"/>
                  <a:pt x="2710" y="97"/>
                </a:cubicBezTo>
                <a:cubicBezTo>
                  <a:pt x="2904" y="97"/>
                  <a:pt x="2904" y="0"/>
                  <a:pt x="3097" y="0"/>
                </a:cubicBezTo>
                <a:cubicBezTo>
                  <a:pt x="3291" y="0"/>
                  <a:pt x="3291" y="97"/>
                  <a:pt x="3485" y="97"/>
                </a:cubicBezTo>
                <a:cubicBezTo>
                  <a:pt x="3678" y="97"/>
                  <a:pt x="3678" y="0"/>
                  <a:pt x="3872" y="0"/>
                </a:cubicBezTo>
              </a:path>
            </a:pathLst>
          </a:custGeom>
          <a:noFill/>
          <a:ln w="15875">
            <a:solidFill>
              <a:schemeClr val="tx1"/>
            </a:solidFill>
            <a:headEnd type="none" w="med" len="med"/>
            <a:tailEnd type="none" w="med" len="med"/>
          </a:ln>
          <a:effectLst/>
          <a:extLst>
            <a:ext uri="{909E8E84-426E-40DD-AFC4-6F175D3DCCD1}">
              <a14:hiddenFill xmlns:a14="http://schemas.microsoft.com/office/drawing/2010/main">
                <a:solidFill>
                  <a:srgbClr val="FFFFFF"/>
                </a:solidFill>
              </a14:hiddenFill>
            </a:ex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58519" tIns="286816" rIns="358519" bIns="286816" numCol="1" spcCol="0" rtlCol="0" fromWordArt="0" anchor="t" anchorCtr="0" forceAA="0" compatLnSpc="1">
            <a:prstTxWarp prst="textNoShape">
              <a:avLst/>
            </a:prstTxWarp>
            <a:noAutofit/>
          </a:bodyPr>
          <a:lstStyle/>
          <a:p>
            <a:pPr algn="ctr" defTabSz="1827809" fontAlgn="base">
              <a:lnSpc>
                <a:spcPct val="90000"/>
              </a:lnSpc>
              <a:spcBef>
                <a:spcPct val="0"/>
              </a:spcBef>
              <a:spcAft>
                <a:spcPct val="0"/>
              </a:spcAft>
              <a:defRPr/>
            </a:pPr>
            <a:endParaRPr lang="en-US" sz="3920">
              <a:gradFill>
                <a:gsLst>
                  <a:gs pos="0">
                    <a:srgbClr val="FFFFFF"/>
                  </a:gs>
                  <a:gs pos="100000">
                    <a:srgbClr val="FFFFFF"/>
                  </a:gs>
                </a:gsLst>
                <a:lin ang="5400000" scaled="0"/>
              </a:gradFill>
              <a:latin typeface="Segoe UI Semilight"/>
              <a:cs typeface="Segoe UI" pitchFamily="34" charset="0"/>
            </a:endParaRPr>
          </a:p>
        </p:txBody>
      </p:sp>
      <p:sp useBgFill="1">
        <p:nvSpPr>
          <p:cNvPr id="8" name="Rectangle 7">
            <a:extLst>
              <a:ext uri="{FF2B5EF4-FFF2-40B4-BE49-F238E27FC236}">
                <a16:creationId xmlns:a16="http://schemas.microsoft.com/office/drawing/2014/main" id="{FAC8B963-E084-452B-BA9A-9D9942A49711}"/>
              </a:ext>
            </a:extLst>
          </p:cNvPr>
          <p:cNvSpPr/>
          <p:nvPr/>
        </p:nvSpPr>
        <p:spPr>
          <a:xfrm>
            <a:off x="2381460" y="638106"/>
            <a:ext cx="6762541" cy="1668635"/>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useBgFill="1">
        <p:nvSpPr>
          <p:cNvPr id="5" name="Rectangle 4">
            <a:extLst>
              <a:ext uri="{FF2B5EF4-FFF2-40B4-BE49-F238E27FC236}">
                <a16:creationId xmlns:a16="http://schemas.microsoft.com/office/drawing/2014/main" id="{856D81F5-9B58-4801-BB03-AD176CCC19AA}"/>
              </a:ext>
            </a:extLst>
          </p:cNvPr>
          <p:cNvSpPr/>
          <p:nvPr/>
        </p:nvSpPr>
        <p:spPr>
          <a:xfrm>
            <a:off x="2020529" y="1375322"/>
            <a:ext cx="402048" cy="522303"/>
          </a:xfrm>
          <a:prstGeom prst="rect">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1199" name="Freeform 14">
            <a:extLst>
              <a:ext uri="{FF2B5EF4-FFF2-40B4-BE49-F238E27FC236}">
                <a16:creationId xmlns:a16="http://schemas.microsoft.com/office/drawing/2014/main" id="{0AD73908-3E74-4D39-8BE6-4598F4328E8C}"/>
              </a:ext>
            </a:extLst>
          </p:cNvPr>
          <p:cNvSpPr>
            <a:spLocks/>
          </p:cNvSpPr>
          <p:nvPr/>
        </p:nvSpPr>
        <p:spPr bwMode="auto">
          <a:xfrm>
            <a:off x="7245956" y="1415210"/>
            <a:ext cx="823457" cy="358024"/>
          </a:xfrm>
          <a:custGeom>
            <a:avLst/>
            <a:gdLst>
              <a:gd name="T0" fmla="*/ 221 w 221"/>
              <a:gd name="T1" fmla="*/ 64 h 96"/>
              <a:gd name="T2" fmla="*/ 195 w 221"/>
              <a:gd name="T3" fmla="*/ 64 h 96"/>
              <a:gd name="T4" fmla="*/ 183 w 221"/>
              <a:gd name="T5" fmla="*/ 53 h 96"/>
              <a:gd name="T6" fmla="*/ 183 w 221"/>
              <a:gd name="T7" fmla="*/ 7 h 96"/>
              <a:gd name="T8" fmla="*/ 177 w 221"/>
              <a:gd name="T9" fmla="*/ 0 h 96"/>
              <a:gd name="T10" fmla="*/ 171 w 221"/>
              <a:gd name="T11" fmla="*/ 2 h 96"/>
              <a:gd name="T12" fmla="*/ 169 w 221"/>
              <a:gd name="T13" fmla="*/ 7 h 96"/>
              <a:gd name="T14" fmla="*/ 169 w 221"/>
              <a:gd name="T15" fmla="*/ 26 h 96"/>
              <a:gd name="T16" fmla="*/ 155 w 221"/>
              <a:gd name="T17" fmla="*/ 40 h 96"/>
              <a:gd name="T18" fmla="*/ 144 w 221"/>
              <a:gd name="T19" fmla="*/ 37 h 96"/>
              <a:gd name="T20" fmla="*/ 139 w 221"/>
              <a:gd name="T21" fmla="*/ 26 h 96"/>
              <a:gd name="T22" fmla="*/ 139 w 221"/>
              <a:gd name="T23" fmla="*/ 7 h 96"/>
              <a:gd name="T24" fmla="*/ 132 w 221"/>
              <a:gd name="T25" fmla="*/ 0 h 96"/>
              <a:gd name="T26" fmla="*/ 127 w 221"/>
              <a:gd name="T27" fmla="*/ 2 h 96"/>
              <a:gd name="T28" fmla="*/ 125 w 221"/>
              <a:gd name="T29" fmla="*/ 7 h 96"/>
              <a:gd name="T30" fmla="*/ 125 w 221"/>
              <a:gd name="T31" fmla="*/ 81 h 96"/>
              <a:gd name="T32" fmla="*/ 111 w 221"/>
              <a:gd name="T33" fmla="*/ 96 h 96"/>
              <a:gd name="T34" fmla="*/ 109 w 221"/>
              <a:gd name="T35" fmla="*/ 96 h 96"/>
              <a:gd name="T36" fmla="*/ 99 w 221"/>
              <a:gd name="T37" fmla="*/ 92 h 96"/>
              <a:gd name="T38" fmla="*/ 94 w 221"/>
              <a:gd name="T39" fmla="*/ 82 h 96"/>
              <a:gd name="T40" fmla="*/ 94 w 221"/>
              <a:gd name="T41" fmla="*/ 19 h 96"/>
              <a:gd name="T42" fmla="*/ 88 w 221"/>
              <a:gd name="T43" fmla="*/ 12 h 96"/>
              <a:gd name="T44" fmla="*/ 83 w 221"/>
              <a:gd name="T45" fmla="*/ 14 h 96"/>
              <a:gd name="T46" fmla="*/ 80 w 221"/>
              <a:gd name="T47" fmla="*/ 19 h 96"/>
              <a:gd name="T48" fmla="*/ 80 w 221"/>
              <a:gd name="T49" fmla="*/ 55 h 96"/>
              <a:gd name="T50" fmla="*/ 67 w 221"/>
              <a:gd name="T51" fmla="*/ 70 h 96"/>
              <a:gd name="T52" fmla="*/ 55 w 221"/>
              <a:gd name="T53" fmla="*/ 66 h 96"/>
              <a:gd name="T54" fmla="*/ 50 w 221"/>
              <a:gd name="T55" fmla="*/ 56 h 96"/>
              <a:gd name="T56" fmla="*/ 50 w 221"/>
              <a:gd name="T57" fmla="*/ 42 h 96"/>
              <a:gd name="T58" fmla="*/ 44 w 221"/>
              <a:gd name="T59" fmla="*/ 35 h 96"/>
              <a:gd name="T60" fmla="*/ 38 w 221"/>
              <a:gd name="T61" fmla="*/ 36 h 96"/>
              <a:gd name="T62" fmla="*/ 36 w 221"/>
              <a:gd name="T63" fmla="*/ 41 h 96"/>
              <a:gd name="T64" fmla="*/ 36 w 221"/>
              <a:gd name="T65" fmla="*/ 57 h 96"/>
              <a:gd name="T66" fmla="*/ 24 w 221"/>
              <a:gd name="T67" fmla="*/ 68 h 96"/>
              <a:gd name="T68" fmla="*/ 0 w 221"/>
              <a:gd name="T69"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96">
                <a:moveTo>
                  <a:pt x="221" y="64"/>
                </a:moveTo>
                <a:cubicBezTo>
                  <a:pt x="195" y="64"/>
                  <a:pt x="195" y="64"/>
                  <a:pt x="195" y="64"/>
                </a:cubicBezTo>
                <a:cubicBezTo>
                  <a:pt x="188" y="64"/>
                  <a:pt x="183" y="59"/>
                  <a:pt x="183" y="53"/>
                </a:cubicBezTo>
                <a:cubicBezTo>
                  <a:pt x="183" y="7"/>
                  <a:pt x="183" y="7"/>
                  <a:pt x="183" y="7"/>
                </a:cubicBezTo>
                <a:cubicBezTo>
                  <a:pt x="183" y="4"/>
                  <a:pt x="180" y="1"/>
                  <a:pt x="177" y="0"/>
                </a:cubicBezTo>
                <a:cubicBezTo>
                  <a:pt x="175" y="0"/>
                  <a:pt x="173" y="1"/>
                  <a:pt x="171" y="2"/>
                </a:cubicBezTo>
                <a:cubicBezTo>
                  <a:pt x="170" y="3"/>
                  <a:pt x="169" y="5"/>
                  <a:pt x="169" y="7"/>
                </a:cubicBezTo>
                <a:cubicBezTo>
                  <a:pt x="169" y="26"/>
                  <a:pt x="169" y="26"/>
                  <a:pt x="169" y="26"/>
                </a:cubicBezTo>
                <a:cubicBezTo>
                  <a:pt x="169" y="33"/>
                  <a:pt x="163" y="40"/>
                  <a:pt x="155" y="40"/>
                </a:cubicBezTo>
                <a:cubicBezTo>
                  <a:pt x="151" y="41"/>
                  <a:pt x="147" y="39"/>
                  <a:pt x="144" y="37"/>
                </a:cubicBezTo>
                <a:cubicBezTo>
                  <a:pt x="140" y="34"/>
                  <a:pt x="139" y="30"/>
                  <a:pt x="139" y="26"/>
                </a:cubicBezTo>
                <a:cubicBezTo>
                  <a:pt x="139" y="7"/>
                  <a:pt x="139" y="7"/>
                  <a:pt x="139" y="7"/>
                </a:cubicBezTo>
                <a:cubicBezTo>
                  <a:pt x="139" y="4"/>
                  <a:pt x="136" y="1"/>
                  <a:pt x="132" y="0"/>
                </a:cubicBezTo>
                <a:cubicBezTo>
                  <a:pt x="130" y="0"/>
                  <a:pt x="128" y="1"/>
                  <a:pt x="127" y="2"/>
                </a:cubicBezTo>
                <a:cubicBezTo>
                  <a:pt x="125" y="3"/>
                  <a:pt x="125" y="5"/>
                  <a:pt x="125" y="7"/>
                </a:cubicBezTo>
                <a:cubicBezTo>
                  <a:pt x="125" y="81"/>
                  <a:pt x="125" y="81"/>
                  <a:pt x="125" y="81"/>
                </a:cubicBezTo>
                <a:cubicBezTo>
                  <a:pt x="125" y="89"/>
                  <a:pt x="119" y="95"/>
                  <a:pt x="111" y="96"/>
                </a:cubicBezTo>
                <a:cubicBezTo>
                  <a:pt x="110" y="96"/>
                  <a:pt x="110" y="96"/>
                  <a:pt x="109" y="96"/>
                </a:cubicBezTo>
                <a:cubicBezTo>
                  <a:pt x="106" y="96"/>
                  <a:pt x="102" y="95"/>
                  <a:pt x="99" y="92"/>
                </a:cubicBezTo>
                <a:cubicBezTo>
                  <a:pt x="96" y="90"/>
                  <a:pt x="94" y="86"/>
                  <a:pt x="94" y="82"/>
                </a:cubicBezTo>
                <a:cubicBezTo>
                  <a:pt x="94" y="19"/>
                  <a:pt x="94" y="19"/>
                  <a:pt x="94" y="19"/>
                </a:cubicBezTo>
                <a:cubicBezTo>
                  <a:pt x="94" y="16"/>
                  <a:pt x="92" y="12"/>
                  <a:pt x="88" y="12"/>
                </a:cubicBezTo>
                <a:cubicBezTo>
                  <a:pt x="86" y="12"/>
                  <a:pt x="84" y="13"/>
                  <a:pt x="83" y="14"/>
                </a:cubicBezTo>
                <a:cubicBezTo>
                  <a:pt x="81" y="15"/>
                  <a:pt x="80" y="17"/>
                  <a:pt x="80" y="19"/>
                </a:cubicBezTo>
                <a:cubicBezTo>
                  <a:pt x="80" y="55"/>
                  <a:pt x="80" y="55"/>
                  <a:pt x="80" y="55"/>
                </a:cubicBezTo>
                <a:cubicBezTo>
                  <a:pt x="80" y="63"/>
                  <a:pt x="74" y="69"/>
                  <a:pt x="67" y="70"/>
                </a:cubicBezTo>
                <a:cubicBezTo>
                  <a:pt x="62" y="70"/>
                  <a:pt x="58" y="69"/>
                  <a:pt x="55" y="66"/>
                </a:cubicBezTo>
                <a:cubicBezTo>
                  <a:pt x="52" y="64"/>
                  <a:pt x="50" y="60"/>
                  <a:pt x="50" y="56"/>
                </a:cubicBezTo>
                <a:cubicBezTo>
                  <a:pt x="50" y="42"/>
                  <a:pt x="50" y="42"/>
                  <a:pt x="50" y="42"/>
                </a:cubicBezTo>
                <a:cubicBezTo>
                  <a:pt x="50" y="38"/>
                  <a:pt x="47" y="35"/>
                  <a:pt x="44" y="35"/>
                </a:cubicBezTo>
                <a:cubicBezTo>
                  <a:pt x="42" y="34"/>
                  <a:pt x="40" y="35"/>
                  <a:pt x="38" y="36"/>
                </a:cubicBezTo>
                <a:cubicBezTo>
                  <a:pt x="37" y="38"/>
                  <a:pt x="36" y="39"/>
                  <a:pt x="36" y="41"/>
                </a:cubicBezTo>
                <a:cubicBezTo>
                  <a:pt x="36" y="57"/>
                  <a:pt x="36" y="57"/>
                  <a:pt x="36" y="57"/>
                </a:cubicBezTo>
                <a:cubicBezTo>
                  <a:pt x="36" y="63"/>
                  <a:pt x="31" y="68"/>
                  <a:pt x="24" y="68"/>
                </a:cubicBezTo>
                <a:cubicBezTo>
                  <a:pt x="0" y="68"/>
                  <a:pt x="0" y="68"/>
                  <a:pt x="0" y="68"/>
                </a:cubicBezTo>
              </a:path>
            </a:pathLst>
          </a:custGeom>
          <a:noFill/>
          <a:ln w="15875">
            <a:solidFill>
              <a:schemeClr val="tx1"/>
            </a:solidFill>
          </a:ln>
          <a:effectLst/>
          <a:extLst>
            <a:ext uri="{909E8E84-426E-40DD-AFC4-6F175D3DCCD1}">
              <a14:hiddenFill xmlns:a14="http://schemas.microsoft.com/office/drawing/2010/main">
                <a:solidFill>
                  <a:srgbClr val="FFFFFF"/>
                </a:solidFill>
              </a14:hiddenFill>
            </a:ext>
          </a:ex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a:solidFill>
                <a:prstClr val="white"/>
              </a:solidFill>
              <a:latin typeface="Arial"/>
            </a:endParaRPr>
          </a:p>
        </p:txBody>
      </p:sp>
      <p:sp>
        <p:nvSpPr>
          <p:cNvPr id="1206" name="Freeform: Shape 1205">
            <a:extLst>
              <a:ext uri="{FF2B5EF4-FFF2-40B4-BE49-F238E27FC236}">
                <a16:creationId xmlns:a16="http://schemas.microsoft.com/office/drawing/2014/main" id="{F6DD88D9-A391-46D7-80E8-181738C6935F}"/>
              </a:ext>
            </a:extLst>
          </p:cNvPr>
          <p:cNvSpPr/>
          <p:nvPr/>
        </p:nvSpPr>
        <p:spPr>
          <a:xfrm>
            <a:off x="6896085" y="780936"/>
            <a:ext cx="1541800" cy="1541800"/>
          </a:xfrm>
          <a:custGeom>
            <a:avLst/>
            <a:gdLst>
              <a:gd name="connsiteX0" fmla="*/ 770900 w 1541800"/>
              <a:gd name="connsiteY0" fmla="*/ 0 h 1541800"/>
              <a:gd name="connsiteX1" fmla="*/ 1541800 w 1541800"/>
              <a:gd name="connsiteY1" fmla="*/ 770900 h 1541800"/>
              <a:gd name="connsiteX2" fmla="*/ 770900 w 1541800"/>
              <a:gd name="connsiteY2" fmla="*/ 1541800 h 1541800"/>
              <a:gd name="connsiteX3" fmla="*/ 0 w 1541800"/>
              <a:gd name="connsiteY3" fmla="*/ 770900 h 1541800"/>
              <a:gd name="connsiteX4" fmla="*/ 770900 w 1541800"/>
              <a:gd name="connsiteY4" fmla="*/ 0 h 1541800"/>
              <a:gd name="connsiteX5" fmla="*/ 386409 w 1541800"/>
              <a:gd name="connsiteY5" fmla="*/ 446825 h 1541800"/>
              <a:gd name="connsiteX6" fmla="*/ 300352 w 1541800"/>
              <a:gd name="connsiteY6" fmla="*/ 532882 h 1541800"/>
              <a:gd name="connsiteX7" fmla="*/ 300352 w 1541800"/>
              <a:gd name="connsiteY7" fmla="*/ 1093230 h 1541800"/>
              <a:gd name="connsiteX8" fmla="*/ 386409 w 1541800"/>
              <a:gd name="connsiteY8" fmla="*/ 1179287 h 1541800"/>
              <a:gd name="connsiteX9" fmla="*/ 1157607 w 1541800"/>
              <a:gd name="connsiteY9" fmla="*/ 1179287 h 1541800"/>
              <a:gd name="connsiteX10" fmla="*/ 1243664 w 1541800"/>
              <a:gd name="connsiteY10" fmla="*/ 1093230 h 1541800"/>
              <a:gd name="connsiteX11" fmla="*/ 1243664 w 1541800"/>
              <a:gd name="connsiteY11" fmla="*/ 532882 h 1541800"/>
              <a:gd name="connsiteX12" fmla="*/ 1157607 w 1541800"/>
              <a:gd name="connsiteY12" fmla="*/ 446825 h 1541800"/>
              <a:gd name="connsiteX13" fmla="*/ 386409 w 1541800"/>
              <a:gd name="connsiteY13" fmla="*/ 446825 h 154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41800" h="1541800">
                <a:moveTo>
                  <a:pt x="770900" y="0"/>
                </a:moveTo>
                <a:cubicBezTo>
                  <a:pt x="1196656" y="0"/>
                  <a:pt x="1541800" y="345144"/>
                  <a:pt x="1541800" y="770900"/>
                </a:cubicBezTo>
                <a:cubicBezTo>
                  <a:pt x="1541800" y="1196656"/>
                  <a:pt x="1196656" y="1541800"/>
                  <a:pt x="770900" y="1541800"/>
                </a:cubicBezTo>
                <a:cubicBezTo>
                  <a:pt x="345144" y="1541800"/>
                  <a:pt x="0" y="1196656"/>
                  <a:pt x="0" y="770900"/>
                </a:cubicBezTo>
                <a:cubicBezTo>
                  <a:pt x="0" y="345144"/>
                  <a:pt x="345144" y="0"/>
                  <a:pt x="770900" y="0"/>
                </a:cubicBezTo>
                <a:close/>
                <a:moveTo>
                  <a:pt x="386409" y="446825"/>
                </a:moveTo>
                <a:cubicBezTo>
                  <a:pt x="338881" y="446825"/>
                  <a:pt x="300352" y="485354"/>
                  <a:pt x="300352" y="532882"/>
                </a:cubicBezTo>
                <a:lnTo>
                  <a:pt x="300352" y="1093230"/>
                </a:lnTo>
                <a:cubicBezTo>
                  <a:pt x="300352" y="1140758"/>
                  <a:pt x="338881" y="1179287"/>
                  <a:pt x="386409" y="1179287"/>
                </a:cubicBezTo>
                <a:lnTo>
                  <a:pt x="1157607" y="1179287"/>
                </a:lnTo>
                <a:cubicBezTo>
                  <a:pt x="1205135" y="1179287"/>
                  <a:pt x="1243664" y="1140758"/>
                  <a:pt x="1243664" y="1093230"/>
                </a:cubicBezTo>
                <a:lnTo>
                  <a:pt x="1243664" y="532882"/>
                </a:lnTo>
                <a:cubicBezTo>
                  <a:pt x="1243664" y="485354"/>
                  <a:pt x="1205135" y="446825"/>
                  <a:pt x="1157607" y="446825"/>
                </a:cubicBezTo>
                <a:lnTo>
                  <a:pt x="386409" y="446825"/>
                </a:lnTo>
                <a:close/>
              </a:path>
            </a:pathLst>
          </a:custGeom>
          <a:solidFill>
            <a:srgbClr val="61626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nvGrpSpPr>
          <p:cNvPr id="1202" name="Group 1201">
            <a:extLst>
              <a:ext uri="{FF2B5EF4-FFF2-40B4-BE49-F238E27FC236}">
                <a16:creationId xmlns:a16="http://schemas.microsoft.com/office/drawing/2014/main" id="{6CDA22AB-E3CD-4FF4-B985-56EBE940C28B}"/>
              </a:ext>
            </a:extLst>
          </p:cNvPr>
          <p:cNvGrpSpPr/>
          <p:nvPr/>
        </p:nvGrpSpPr>
        <p:grpSpPr>
          <a:xfrm>
            <a:off x="7046262" y="1224424"/>
            <a:ext cx="1237129" cy="791456"/>
            <a:chOff x="7046261" y="1206393"/>
            <a:chExt cx="1237129" cy="791456"/>
          </a:xfrm>
        </p:grpSpPr>
        <p:sp>
          <p:nvSpPr>
            <p:cNvPr id="1200" name="Freeform: Shape 1199">
              <a:extLst>
                <a:ext uri="{FF2B5EF4-FFF2-40B4-BE49-F238E27FC236}">
                  <a16:creationId xmlns:a16="http://schemas.microsoft.com/office/drawing/2014/main" id="{B3667D96-B111-460F-9DB9-58FA0D8E83D4}"/>
                </a:ext>
              </a:extLst>
            </p:cNvPr>
            <p:cNvSpPr/>
            <p:nvPr/>
          </p:nvSpPr>
          <p:spPr>
            <a:xfrm>
              <a:off x="7190693" y="1206393"/>
              <a:ext cx="943312" cy="732462"/>
            </a:xfrm>
            <a:custGeom>
              <a:avLst/>
              <a:gdLst>
                <a:gd name="connsiteX0" fmla="*/ 86057 w 943312"/>
                <a:gd name="connsiteY0" fmla="*/ 0 h 732462"/>
                <a:gd name="connsiteX1" fmla="*/ 857255 w 943312"/>
                <a:gd name="connsiteY1" fmla="*/ 0 h 732462"/>
                <a:gd name="connsiteX2" fmla="*/ 943312 w 943312"/>
                <a:gd name="connsiteY2" fmla="*/ 86057 h 732462"/>
                <a:gd name="connsiteX3" fmla="*/ 943312 w 943312"/>
                <a:gd name="connsiteY3" fmla="*/ 646405 h 732462"/>
                <a:gd name="connsiteX4" fmla="*/ 857255 w 943312"/>
                <a:gd name="connsiteY4" fmla="*/ 732462 h 732462"/>
                <a:gd name="connsiteX5" fmla="*/ 86057 w 943312"/>
                <a:gd name="connsiteY5" fmla="*/ 732462 h 732462"/>
                <a:gd name="connsiteX6" fmla="*/ 0 w 943312"/>
                <a:gd name="connsiteY6" fmla="*/ 646405 h 732462"/>
                <a:gd name="connsiteX7" fmla="*/ 0 w 943312"/>
                <a:gd name="connsiteY7" fmla="*/ 86057 h 732462"/>
                <a:gd name="connsiteX8" fmla="*/ 86057 w 943312"/>
                <a:gd name="connsiteY8" fmla="*/ 0 h 732462"/>
                <a:gd name="connsiteX9" fmla="*/ 117482 w 943312"/>
                <a:gd name="connsiteY9" fmla="*/ 59431 h 732462"/>
                <a:gd name="connsiteX10" fmla="*/ 63037 w 943312"/>
                <a:gd name="connsiteY10" fmla="*/ 113876 h 732462"/>
                <a:gd name="connsiteX11" fmla="*/ 63037 w 943312"/>
                <a:gd name="connsiteY11" fmla="*/ 618584 h 732462"/>
                <a:gd name="connsiteX12" fmla="*/ 117482 w 943312"/>
                <a:gd name="connsiteY12" fmla="*/ 673029 h 732462"/>
                <a:gd name="connsiteX13" fmla="*/ 825831 w 943312"/>
                <a:gd name="connsiteY13" fmla="*/ 673029 h 732462"/>
                <a:gd name="connsiteX14" fmla="*/ 880276 w 943312"/>
                <a:gd name="connsiteY14" fmla="*/ 618584 h 732462"/>
                <a:gd name="connsiteX15" fmla="*/ 880276 w 943312"/>
                <a:gd name="connsiteY15" fmla="*/ 113876 h 732462"/>
                <a:gd name="connsiteX16" fmla="*/ 825831 w 943312"/>
                <a:gd name="connsiteY16" fmla="*/ 59431 h 732462"/>
                <a:gd name="connsiteX17" fmla="*/ 117482 w 943312"/>
                <a:gd name="connsiteY17" fmla="*/ 59431 h 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3312" h="732462">
                  <a:moveTo>
                    <a:pt x="86057" y="0"/>
                  </a:moveTo>
                  <a:lnTo>
                    <a:pt x="857255" y="0"/>
                  </a:lnTo>
                  <a:cubicBezTo>
                    <a:pt x="904783" y="0"/>
                    <a:pt x="943312" y="38529"/>
                    <a:pt x="943312" y="86057"/>
                  </a:cubicBezTo>
                  <a:lnTo>
                    <a:pt x="943312" y="646405"/>
                  </a:lnTo>
                  <a:cubicBezTo>
                    <a:pt x="943312" y="693933"/>
                    <a:pt x="904783" y="732462"/>
                    <a:pt x="857255" y="732462"/>
                  </a:cubicBezTo>
                  <a:lnTo>
                    <a:pt x="86057" y="732462"/>
                  </a:lnTo>
                  <a:cubicBezTo>
                    <a:pt x="38529" y="732462"/>
                    <a:pt x="0" y="693933"/>
                    <a:pt x="0" y="646405"/>
                  </a:cubicBezTo>
                  <a:lnTo>
                    <a:pt x="0" y="86057"/>
                  </a:lnTo>
                  <a:cubicBezTo>
                    <a:pt x="0" y="38529"/>
                    <a:pt x="38529" y="0"/>
                    <a:pt x="86057" y="0"/>
                  </a:cubicBezTo>
                  <a:close/>
                  <a:moveTo>
                    <a:pt x="117482" y="59431"/>
                  </a:moveTo>
                  <a:cubicBezTo>
                    <a:pt x="87413" y="59431"/>
                    <a:pt x="63037" y="83807"/>
                    <a:pt x="63037" y="113876"/>
                  </a:cubicBezTo>
                  <a:lnTo>
                    <a:pt x="63037" y="618584"/>
                  </a:lnTo>
                  <a:cubicBezTo>
                    <a:pt x="63037" y="648653"/>
                    <a:pt x="87413" y="673029"/>
                    <a:pt x="117482" y="673029"/>
                  </a:cubicBezTo>
                  <a:lnTo>
                    <a:pt x="825831" y="673029"/>
                  </a:lnTo>
                  <a:cubicBezTo>
                    <a:pt x="855900" y="673029"/>
                    <a:pt x="880276" y="648653"/>
                    <a:pt x="880276" y="618584"/>
                  </a:cubicBezTo>
                  <a:lnTo>
                    <a:pt x="880276" y="113876"/>
                  </a:lnTo>
                  <a:cubicBezTo>
                    <a:pt x="880276" y="83807"/>
                    <a:pt x="855900" y="59431"/>
                    <a:pt x="825831" y="59431"/>
                  </a:cubicBezTo>
                  <a:lnTo>
                    <a:pt x="117482" y="59431"/>
                  </a:lnTo>
                  <a:close/>
                </a:path>
              </a:pathLst>
            </a:custGeom>
            <a:solidFill>
              <a:srgbClr val="727270"/>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cxnSp>
          <p:nvCxnSpPr>
            <p:cNvPr id="1182" name="Straight Connector 1181">
              <a:extLst>
                <a:ext uri="{FF2B5EF4-FFF2-40B4-BE49-F238E27FC236}">
                  <a16:creationId xmlns:a16="http://schemas.microsoft.com/office/drawing/2014/main" id="{068F6553-2D5F-4C94-8504-FEA931FB67F9}"/>
                </a:ext>
              </a:extLst>
            </p:cNvPr>
            <p:cNvCxnSpPr>
              <a:cxnSpLocks/>
            </p:cNvCxnSpPr>
            <p:nvPr/>
          </p:nvCxnSpPr>
          <p:spPr>
            <a:xfrm flipV="1">
              <a:off x="7046261" y="1890944"/>
              <a:ext cx="162407" cy="106905"/>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83" name="Straight Connector 1182">
              <a:extLst>
                <a:ext uri="{FF2B5EF4-FFF2-40B4-BE49-F238E27FC236}">
                  <a16:creationId xmlns:a16="http://schemas.microsoft.com/office/drawing/2014/main" id="{AD850383-0EBA-40A5-96C7-478AEB345FCE}"/>
                </a:ext>
              </a:extLst>
            </p:cNvPr>
            <p:cNvCxnSpPr>
              <a:cxnSpLocks/>
            </p:cNvCxnSpPr>
            <p:nvPr/>
          </p:nvCxnSpPr>
          <p:spPr>
            <a:xfrm flipH="1" flipV="1">
              <a:off x="8120109" y="1893903"/>
              <a:ext cx="163281" cy="88578"/>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grpSp>
      <p:grpSp>
        <p:nvGrpSpPr>
          <p:cNvPr id="1160" name="Group 1159">
            <a:extLst>
              <a:ext uri="{FF2B5EF4-FFF2-40B4-BE49-F238E27FC236}">
                <a16:creationId xmlns:a16="http://schemas.microsoft.com/office/drawing/2014/main" id="{9B2C4C3F-E253-47B0-8F74-253C0FF6E905}"/>
              </a:ext>
            </a:extLst>
          </p:cNvPr>
          <p:cNvGrpSpPr/>
          <p:nvPr/>
        </p:nvGrpSpPr>
        <p:grpSpPr>
          <a:xfrm>
            <a:off x="1259810" y="1116206"/>
            <a:ext cx="760720" cy="781420"/>
            <a:chOff x="1186067" y="1095374"/>
            <a:chExt cx="880856" cy="904825"/>
          </a:xfrm>
        </p:grpSpPr>
        <p:grpSp>
          <p:nvGrpSpPr>
            <p:cNvPr id="1145" name="Group 1144">
              <a:extLst>
                <a:ext uri="{FF2B5EF4-FFF2-40B4-BE49-F238E27FC236}">
                  <a16:creationId xmlns:a16="http://schemas.microsoft.com/office/drawing/2014/main" id="{A725D7C5-740A-4AEE-B9CC-87709DCA5D41}"/>
                </a:ext>
              </a:extLst>
            </p:cNvPr>
            <p:cNvGrpSpPr/>
            <p:nvPr/>
          </p:nvGrpSpPr>
          <p:grpSpPr>
            <a:xfrm>
              <a:off x="1186067" y="1095374"/>
              <a:ext cx="880856" cy="904825"/>
              <a:chOff x="1028905" y="945356"/>
              <a:chExt cx="880856" cy="904825"/>
            </a:xfrm>
          </p:grpSpPr>
          <p:grpSp>
            <p:nvGrpSpPr>
              <p:cNvPr id="1141" name="Group 1140">
                <a:extLst>
                  <a:ext uri="{FF2B5EF4-FFF2-40B4-BE49-F238E27FC236}">
                    <a16:creationId xmlns:a16="http://schemas.microsoft.com/office/drawing/2014/main" id="{168378D3-AC77-4EB6-AC18-6C3A87178211}"/>
                  </a:ext>
                </a:extLst>
              </p:cNvPr>
              <p:cNvGrpSpPr/>
              <p:nvPr/>
            </p:nvGrpSpPr>
            <p:grpSpPr>
              <a:xfrm>
                <a:off x="1028905" y="945356"/>
                <a:ext cx="880856" cy="831057"/>
                <a:chOff x="983662" y="1824038"/>
                <a:chExt cx="880856" cy="831057"/>
              </a:xfrm>
            </p:grpSpPr>
            <p:cxnSp>
              <p:nvCxnSpPr>
                <p:cNvPr id="1132" name="Straight Connector 1131">
                  <a:extLst>
                    <a:ext uri="{FF2B5EF4-FFF2-40B4-BE49-F238E27FC236}">
                      <a16:creationId xmlns:a16="http://schemas.microsoft.com/office/drawing/2014/main" id="{5BC3A17A-9458-4A25-BEA6-54D0BA465E25}"/>
                    </a:ext>
                  </a:extLst>
                </p:cNvPr>
                <p:cNvCxnSpPr>
                  <a:cxnSpLocks/>
                </p:cNvCxnSpPr>
                <p:nvPr/>
              </p:nvCxnSpPr>
              <p:spPr>
                <a:xfrm flipV="1">
                  <a:off x="1309688" y="1945481"/>
                  <a:ext cx="100012" cy="123827"/>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grpSp>
              <p:nvGrpSpPr>
                <p:cNvPr id="1140" name="Group 1139">
                  <a:extLst>
                    <a:ext uri="{FF2B5EF4-FFF2-40B4-BE49-F238E27FC236}">
                      <a16:creationId xmlns:a16="http://schemas.microsoft.com/office/drawing/2014/main" id="{E75A1A34-C54A-49CF-A57C-5CC003608BD9}"/>
                    </a:ext>
                  </a:extLst>
                </p:cNvPr>
                <p:cNvGrpSpPr/>
                <p:nvPr/>
              </p:nvGrpSpPr>
              <p:grpSpPr>
                <a:xfrm>
                  <a:off x="983662" y="1824038"/>
                  <a:ext cx="880856" cy="831057"/>
                  <a:chOff x="983662" y="1824038"/>
                  <a:chExt cx="880856" cy="831057"/>
                </a:xfrm>
              </p:grpSpPr>
              <p:sp>
                <p:nvSpPr>
                  <p:cNvPr id="1121" name="Rectangle: Rounded Corners 1120">
                    <a:extLst>
                      <a:ext uri="{FF2B5EF4-FFF2-40B4-BE49-F238E27FC236}">
                        <a16:creationId xmlns:a16="http://schemas.microsoft.com/office/drawing/2014/main" id="{C255AF4D-AE9E-49A0-854C-4DF44DBF802C}"/>
                      </a:ext>
                    </a:extLst>
                  </p:cNvPr>
                  <p:cNvSpPr/>
                  <p:nvPr/>
                </p:nvSpPr>
                <p:spPr>
                  <a:xfrm>
                    <a:off x="983662" y="2069307"/>
                    <a:ext cx="880856" cy="585788"/>
                  </a:xfrm>
                  <a:prstGeom prst="roundRect">
                    <a:avLst/>
                  </a:prstGeom>
                  <a:gradFill rotWithShape="0">
                    <a:gsLst>
                      <a:gs pos="100000">
                        <a:srgbClr val="6B6C6B"/>
                      </a:gs>
                      <a:gs pos="21000">
                        <a:srgbClr val="545554"/>
                      </a:gs>
                    </a:gsLst>
                    <a:path path="circle">
                      <a:fillToRect l="2310796" t="757438" r="-2210796" b="-657438"/>
                    </a:path>
                    <a:tileRect l="-956926" t="-2412611" r="-2210796" b="-657438"/>
                  </a:gradFill>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p:nvSpPr>
                  <p:cNvPr id="1122" name="Rectangle: Rounded Corners 1121">
                    <a:extLst>
                      <a:ext uri="{FF2B5EF4-FFF2-40B4-BE49-F238E27FC236}">
                        <a16:creationId xmlns:a16="http://schemas.microsoft.com/office/drawing/2014/main" id="{BE66C79C-4E47-4D95-B6F1-AE0CB3B344AB}"/>
                      </a:ext>
                    </a:extLst>
                  </p:cNvPr>
                  <p:cNvSpPr/>
                  <p:nvPr/>
                </p:nvSpPr>
                <p:spPr>
                  <a:xfrm>
                    <a:off x="1040812" y="2124076"/>
                    <a:ext cx="633207" cy="478630"/>
                  </a:xfrm>
                  <a:prstGeom prst="roundRect">
                    <a:avLst>
                      <a:gd name="adj" fmla="val 10697"/>
                    </a:avLst>
                  </a:prstGeom>
                  <a:gradFill rotWithShape="0">
                    <a:gsLst>
                      <a:gs pos="100000">
                        <a:srgbClr val="6B6C6B"/>
                      </a:gs>
                      <a:gs pos="21000">
                        <a:srgbClr val="545554"/>
                      </a:gs>
                    </a:gsLst>
                    <a:path path="circle">
                      <a:fillToRect l="2310796" t="757438" r="-2210796" b="-657438"/>
                    </a:path>
                    <a:tileRect l="-956926" t="-2412611" r="-2210796" b="-657438"/>
                  </a:gradFill>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grpSp>
                <p:nvGrpSpPr>
                  <p:cNvPr id="1130" name="Group 1129">
                    <a:extLst>
                      <a:ext uri="{FF2B5EF4-FFF2-40B4-BE49-F238E27FC236}">
                        <a16:creationId xmlns:a16="http://schemas.microsoft.com/office/drawing/2014/main" id="{C45B5187-AB4C-4006-B8B9-C320CFAD553E}"/>
                      </a:ext>
                    </a:extLst>
                  </p:cNvPr>
                  <p:cNvGrpSpPr/>
                  <p:nvPr/>
                </p:nvGrpSpPr>
                <p:grpSpPr>
                  <a:xfrm>
                    <a:off x="1720262" y="2183606"/>
                    <a:ext cx="103775" cy="385763"/>
                    <a:chOff x="1710737" y="2183606"/>
                    <a:chExt cx="103775" cy="385763"/>
                  </a:xfrm>
                </p:grpSpPr>
                <p:sp>
                  <p:nvSpPr>
                    <p:cNvPr id="1123" name="Oval 1122">
                      <a:extLst>
                        <a:ext uri="{FF2B5EF4-FFF2-40B4-BE49-F238E27FC236}">
                          <a16:creationId xmlns:a16="http://schemas.microsoft.com/office/drawing/2014/main" id="{B9BCCA70-C595-4BF4-8F7E-1FDA016A38BC}"/>
                        </a:ext>
                      </a:extLst>
                    </p:cNvPr>
                    <p:cNvSpPr/>
                    <p:nvPr/>
                  </p:nvSpPr>
                  <p:spPr>
                    <a:xfrm>
                      <a:off x="1713809" y="2471738"/>
                      <a:ext cx="97631" cy="97631"/>
                    </a:xfrm>
                    <a:prstGeom prst="ellipse">
                      <a:avLst/>
                    </a:prstGeom>
                    <a:solidFill>
                      <a:schemeClr val="tx1">
                        <a:alpha val="32000"/>
                      </a:schemeClr>
                    </a:solidFill>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cxnSp>
                  <p:nvCxnSpPr>
                    <p:cNvPr id="1125" name="Straight Connector 1124">
                      <a:extLst>
                        <a:ext uri="{FF2B5EF4-FFF2-40B4-BE49-F238E27FC236}">
                          <a16:creationId xmlns:a16="http://schemas.microsoft.com/office/drawing/2014/main" id="{09760222-6791-477F-9590-A05AE0F8894D}"/>
                        </a:ext>
                      </a:extLst>
                    </p:cNvPr>
                    <p:cNvCxnSpPr/>
                    <p:nvPr/>
                  </p:nvCxnSpPr>
                  <p:spPr>
                    <a:xfrm>
                      <a:off x="1710737" y="2183606"/>
                      <a:ext cx="103775" cy="0"/>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26" name="Straight Connector 1125">
                      <a:extLst>
                        <a:ext uri="{FF2B5EF4-FFF2-40B4-BE49-F238E27FC236}">
                          <a16:creationId xmlns:a16="http://schemas.microsoft.com/office/drawing/2014/main" id="{ABB519AB-36F2-4883-9B40-7D57814837ED}"/>
                        </a:ext>
                      </a:extLst>
                    </p:cNvPr>
                    <p:cNvCxnSpPr/>
                    <p:nvPr/>
                  </p:nvCxnSpPr>
                  <p:spPr>
                    <a:xfrm>
                      <a:off x="1710737" y="2233612"/>
                      <a:ext cx="103775" cy="0"/>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27" name="Straight Connector 1126">
                      <a:extLst>
                        <a:ext uri="{FF2B5EF4-FFF2-40B4-BE49-F238E27FC236}">
                          <a16:creationId xmlns:a16="http://schemas.microsoft.com/office/drawing/2014/main" id="{8D1D71A9-E22A-4EA9-9886-F118CA10DDA7}"/>
                        </a:ext>
                      </a:extLst>
                    </p:cNvPr>
                    <p:cNvCxnSpPr/>
                    <p:nvPr/>
                  </p:nvCxnSpPr>
                  <p:spPr>
                    <a:xfrm>
                      <a:off x="1710737" y="2283619"/>
                      <a:ext cx="103775" cy="0"/>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28" name="Straight Connector 1127">
                      <a:extLst>
                        <a:ext uri="{FF2B5EF4-FFF2-40B4-BE49-F238E27FC236}">
                          <a16:creationId xmlns:a16="http://schemas.microsoft.com/office/drawing/2014/main" id="{E07854A3-9AC4-47BC-9F02-453DA4C5D0E6}"/>
                        </a:ext>
                      </a:extLst>
                    </p:cNvPr>
                    <p:cNvCxnSpPr/>
                    <p:nvPr/>
                  </p:nvCxnSpPr>
                  <p:spPr>
                    <a:xfrm>
                      <a:off x="1710737" y="2338387"/>
                      <a:ext cx="103775" cy="0"/>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sp>
                  <p:nvSpPr>
                    <p:cNvPr id="1129" name="Oval 1128">
                      <a:extLst>
                        <a:ext uri="{FF2B5EF4-FFF2-40B4-BE49-F238E27FC236}">
                          <a16:creationId xmlns:a16="http://schemas.microsoft.com/office/drawing/2014/main" id="{C812F37D-5DFE-491E-A15F-DBC06B3447C1}"/>
                        </a:ext>
                      </a:extLst>
                    </p:cNvPr>
                    <p:cNvSpPr/>
                    <p:nvPr/>
                  </p:nvSpPr>
                  <p:spPr>
                    <a:xfrm>
                      <a:off x="1738812" y="2390775"/>
                      <a:ext cx="47625" cy="47625"/>
                    </a:xfrm>
                    <a:prstGeom prst="ellipse">
                      <a:avLst/>
                    </a:prstGeom>
                    <a:gradFill rotWithShape="0">
                      <a:gsLst>
                        <a:gs pos="100000">
                          <a:srgbClr val="6B6C6B"/>
                        </a:gs>
                        <a:gs pos="21000">
                          <a:srgbClr val="545554"/>
                        </a:gs>
                      </a:gsLst>
                      <a:path path="circle">
                        <a:fillToRect l="2310796" t="757438" r="-2210796" b="-657438"/>
                      </a:path>
                      <a:tileRect l="-956926" t="-2412611" r="-2210796" b="-657438"/>
                    </a:gradFill>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grpSp>
              <p:cxnSp>
                <p:nvCxnSpPr>
                  <p:cNvPr id="1136" name="Straight Connector 1135">
                    <a:extLst>
                      <a:ext uri="{FF2B5EF4-FFF2-40B4-BE49-F238E27FC236}">
                        <a16:creationId xmlns:a16="http://schemas.microsoft.com/office/drawing/2014/main" id="{79D950A8-F347-4A6D-89A4-25511590C290}"/>
                      </a:ext>
                    </a:extLst>
                  </p:cNvPr>
                  <p:cNvCxnSpPr>
                    <a:cxnSpLocks/>
                  </p:cNvCxnSpPr>
                  <p:nvPr/>
                </p:nvCxnSpPr>
                <p:spPr>
                  <a:xfrm flipH="1" flipV="1">
                    <a:off x="1233488" y="1874044"/>
                    <a:ext cx="80963" cy="195265"/>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sp useBgFill="1">
                <p:nvSpPr>
                  <p:cNvPr id="1138" name="Oval 1137">
                    <a:extLst>
                      <a:ext uri="{FF2B5EF4-FFF2-40B4-BE49-F238E27FC236}">
                        <a16:creationId xmlns:a16="http://schemas.microsoft.com/office/drawing/2014/main" id="{8A0163CB-108B-4EBF-98B0-E65D5D1354E0}"/>
                      </a:ext>
                    </a:extLst>
                  </p:cNvPr>
                  <p:cNvSpPr/>
                  <p:nvPr/>
                </p:nvSpPr>
                <p:spPr>
                  <a:xfrm>
                    <a:off x="1393531" y="1905000"/>
                    <a:ext cx="47625" cy="47625"/>
                  </a:xfrm>
                  <a:prstGeom prst="ellipse">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useBgFill="1">
                <p:nvSpPr>
                  <p:cNvPr id="1139" name="Oval 1138">
                    <a:extLst>
                      <a:ext uri="{FF2B5EF4-FFF2-40B4-BE49-F238E27FC236}">
                        <a16:creationId xmlns:a16="http://schemas.microsoft.com/office/drawing/2014/main" id="{086F7833-0560-40D9-A5AD-09AE44162770}"/>
                      </a:ext>
                    </a:extLst>
                  </p:cNvPr>
                  <p:cNvSpPr/>
                  <p:nvPr/>
                </p:nvSpPr>
                <p:spPr>
                  <a:xfrm>
                    <a:off x="1203031" y="1824038"/>
                    <a:ext cx="47625" cy="47625"/>
                  </a:xfrm>
                  <a:prstGeom prst="ellipse">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grpSp>
          </p:grpSp>
          <p:cxnSp>
            <p:nvCxnSpPr>
              <p:cNvPr id="1143" name="Straight Connector 1142">
                <a:extLst>
                  <a:ext uri="{FF2B5EF4-FFF2-40B4-BE49-F238E27FC236}">
                    <a16:creationId xmlns:a16="http://schemas.microsoft.com/office/drawing/2014/main" id="{70E7BC72-1F6E-412D-AA97-9821E28B61FC}"/>
                  </a:ext>
                </a:extLst>
              </p:cNvPr>
              <p:cNvCxnSpPr>
                <a:cxnSpLocks/>
              </p:cNvCxnSpPr>
              <p:nvPr/>
            </p:nvCxnSpPr>
            <p:spPr>
              <a:xfrm>
                <a:off x="1201789" y="1777898"/>
                <a:ext cx="0" cy="72283"/>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44" name="Straight Connector 1143">
                <a:extLst>
                  <a:ext uri="{FF2B5EF4-FFF2-40B4-BE49-F238E27FC236}">
                    <a16:creationId xmlns:a16="http://schemas.microsoft.com/office/drawing/2014/main" id="{231587A8-5FDD-4F07-8E9F-4A70A81B8BCC}"/>
                  </a:ext>
                </a:extLst>
              </p:cNvPr>
              <p:cNvCxnSpPr>
                <a:cxnSpLocks/>
              </p:cNvCxnSpPr>
              <p:nvPr/>
            </p:nvCxnSpPr>
            <p:spPr>
              <a:xfrm>
                <a:off x="1749477" y="1777898"/>
                <a:ext cx="0" cy="72283"/>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grpSp>
        <p:cxnSp>
          <p:nvCxnSpPr>
            <p:cNvPr id="1149" name="Straight Connector 1148">
              <a:extLst>
                <a:ext uri="{FF2B5EF4-FFF2-40B4-BE49-F238E27FC236}">
                  <a16:creationId xmlns:a16="http://schemas.microsoft.com/office/drawing/2014/main" id="{C84CC2F8-ADEF-4318-8D01-FC1AA49E0D85}"/>
                </a:ext>
              </a:extLst>
            </p:cNvPr>
            <p:cNvCxnSpPr>
              <a:cxnSpLocks/>
            </p:cNvCxnSpPr>
            <p:nvPr/>
          </p:nvCxnSpPr>
          <p:spPr>
            <a:xfrm flipH="1">
              <a:off x="1327801" y="1400859"/>
              <a:ext cx="121968" cy="125522"/>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51" name="Straight Connector 1150">
              <a:extLst>
                <a:ext uri="{FF2B5EF4-FFF2-40B4-BE49-F238E27FC236}">
                  <a16:creationId xmlns:a16="http://schemas.microsoft.com/office/drawing/2014/main" id="{7F3DC8CE-DF27-4CFC-9284-701DEAA11631}"/>
                </a:ext>
              </a:extLst>
            </p:cNvPr>
            <p:cNvCxnSpPr>
              <a:cxnSpLocks/>
            </p:cNvCxnSpPr>
            <p:nvPr/>
          </p:nvCxnSpPr>
          <p:spPr>
            <a:xfrm flipH="1">
              <a:off x="1462088" y="1403239"/>
              <a:ext cx="78170" cy="80448"/>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53" name="Straight Connector 1152">
              <a:extLst>
                <a:ext uri="{FF2B5EF4-FFF2-40B4-BE49-F238E27FC236}">
                  <a16:creationId xmlns:a16="http://schemas.microsoft.com/office/drawing/2014/main" id="{9D898187-7A13-4142-B9FF-1947A7AA584D}"/>
                </a:ext>
              </a:extLst>
            </p:cNvPr>
            <p:cNvCxnSpPr>
              <a:cxnSpLocks/>
            </p:cNvCxnSpPr>
            <p:nvPr/>
          </p:nvCxnSpPr>
          <p:spPr>
            <a:xfrm flipH="1">
              <a:off x="1397795" y="1509713"/>
              <a:ext cx="41813" cy="43031"/>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1155" name="Straight Connector 1154">
              <a:extLst>
                <a:ext uri="{FF2B5EF4-FFF2-40B4-BE49-F238E27FC236}">
                  <a16:creationId xmlns:a16="http://schemas.microsoft.com/office/drawing/2014/main" id="{A3300C8F-F900-4BA3-B8D1-76183592A31A}"/>
                </a:ext>
              </a:extLst>
            </p:cNvPr>
            <p:cNvCxnSpPr>
              <a:cxnSpLocks/>
            </p:cNvCxnSpPr>
            <p:nvPr/>
          </p:nvCxnSpPr>
          <p:spPr>
            <a:xfrm flipH="1">
              <a:off x="1350169" y="1581149"/>
              <a:ext cx="16360" cy="16838"/>
            </a:xfrm>
            <a:prstGeom prst="line">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cxnSp>
      </p:grpSp>
      <p:sp>
        <p:nvSpPr>
          <p:cNvPr id="1165" name="Rectangle 1164">
            <a:extLst>
              <a:ext uri="{FF2B5EF4-FFF2-40B4-BE49-F238E27FC236}">
                <a16:creationId xmlns:a16="http://schemas.microsoft.com/office/drawing/2014/main" id="{82A6F0EF-6A54-4A74-92E1-A459BE3257EA}"/>
              </a:ext>
            </a:extLst>
          </p:cNvPr>
          <p:cNvSpPr/>
          <p:nvPr/>
        </p:nvSpPr>
        <p:spPr>
          <a:xfrm>
            <a:off x="663191" y="1889091"/>
            <a:ext cx="1718268" cy="467248"/>
          </a:xfrm>
          <a:prstGeom prst="rect">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useBgFill="1">
        <p:nvSpPr>
          <p:cNvPr id="1167" name="Oval 1166">
            <a:extLst>
              <a:ext uri="{FF2B5EF4-FFF2-40B4-BE49-F238E27FC236}">
                <a16:creationId xmlns:a16="http://schemas.microsoft.com/office/drawing/2014/main" id="{79F3E530-0FFE-45B5-91D9-83885E840584}"/>
              </a:ext>
            </a:extLst>
          </p:cNvPr>
          <p:cNvSpPr/>
          <p:nvPr/>
        </p:nvSpPr>
        <p:spPr>
          <a:xfrm>
            <a:off x="1965492" y="2963919"/>
            <a:ext cx="1723696" cy="1723696"/>
          </a:xfrm>
          <a:prstGeom prst="ellipse">
            <a:avLst/>
          </a:prstGeom>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pic>
        <p:nvPicPr>
          <p:cNvPr id="2" name="Picture 1">
            <a:extLst>
              <a:ext uri="{FF2B5EF4-FFF2-40B4-BE49-F238E27FC236}">
                <a16:creationId xmlns:a16="http://schemas.microsoft.com/office/drawing/2014/main" id="{02E87729-6F5F-4C58-82FA-09D8B31826A2}"/>
              </a:ext>
            </a:extLst>
          </p:cNvPr>
          <p:cNvPicPr>
            <a:picLocks/>
          </p:cNvPicPr>
          <p:nvPr/>
        </p:nvPicPr>
        <p:blipFill rotWithShape="1">
          <a:blip r:embed="rId4"/>
          <a:srcRect l="15821" t="23576" r="16273" b="25459"/>
          <a:stretch/>
        </p:blipFill>
        <p:spPr>
          <a:xfrm>
            <a:off x="3626677" y="3932344"/>
            <a:ext cx="437738" cy="328531"/>
          </a:xfrm>
          <a:prstGeom prst="rect">
            <a:avLst/>
          </a:prstGeom>
        </p:spPr>
      </p:pic>
      <p:sp>
        <p:nvSpPr>
          <p:cNvPr id="1170" name="Freeform 128">
            <a:extLst>
              <a:ext uri="{FF2B5EF4-FFF2-40B4-BE49-F238E27FC236}">
                <a16:creationId xmlns:a16="http://schemas.microsoft.com/office/drawing/2014/main" id="{E2C9FF6E-8110-4004-81B5-2B31723130C2}"/>
              </a:ext>
            </a:extLst>
          </p:cNvPr>
          <p:cNvSpPr>
            <a:spLocks noChangeAspect="1"/>
          </p:cNvSpPr>
          <p:nvPr/>
        </p:nvSpPr>
        <p:spPr bwMode="white">
          <a:xfrm>
            <a:off x="3141513" y="3252346"/>
            <a:ext cx="440260" cy="243206"/>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tx1">
              <a:alpha val="36000"/>
            </a:schemeClr>
          </a:solidFill>
          <a:ln w="22225">
            <a:noFill/>
          </a:ln>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171" name="Freeform 128">
            <a:extLst>
              <a:ext uri="{FF2B5EF4-FFF2-40B4-BE49-F238E27FC236}">
                <a16:creationId xmlns:a16="http://schemas.microsoft.com/office/drawing/2014/main" id="{B25C8CBC-C295-4C2F-9513-230A35136042}"/>
              </a:ext>
            </a:extLst>
          </p:cNvPr>
          <p:cNvSpPr>
            <a:spLocks noChangeAspect="1"/>
          </p:cNvSpPr>
          <p:nvPr/>
        </p:nvSpPr>
        <p:spPr bwMode="white">
          <a:xfrm>
            <a:off x="2106569" y="3119141"/>
            <a:ext cx="748655" cy="413567"/>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chemeClr val="tx1">
              <a:alpha val="36000"/>
            </a:schemeClr>
          </a:solidFill>
          <a:ln w="22225">
            <a:noFill/>
          </a:ln>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grpSp>
        <p:nvGrpSpPr>
          <p:cNvPr id="1175" name="Group 1174">
            <a:extLst>
              <a:ext uri="{FF2B5EF4-FFF2-40B4-BE49-F238E27FC236}">
                <a16:creationId xmlns:a16="http://schemas.microsoft.com/office/drawing/2014/main" id="{0E13C9F5-E0EC-4070-A18D-6AE1C98AF8D1}"/>
              </a:ext>
            </a:extLst>
          </p:cNvPr>
          <p:cNvGrpSpPr/>
          <p:nvPr/>
        </p:nvGrpSpPr>
        <p:grpSpPr>
          <a:xfrm>
            <a:off x="2685275" y="3245857"/>
            <a:ext cx="588723" cy="325220"/>
            <a:chOff x="1097879" y="4182384"/>
            <a:chExt cx="729348" cy="402903"/>
          </a:xfrm>
        </p:grpSpPr>
        <p:sp>
          <p:nvSpPr>
            <p:cNvPr id="1174" name="Freeform 128">
              <a:extLst>
                <a:ext uri="{FF2B5EF4-FFF2-40B4-BE49-F238E27FC236}">
                  <a16:creationId xmlns:a16="http://schemas.microsoft.com/office/drawing/2014/main" id="{30D3AB72-9D10-4AB7-8647-23ED320A22FF}"/>
                </a:ext>
              </a:extLst>
            </p:cNvPr>
            <p:cNvSpPr>
              <a:spLocks noChangeAspect="1"/>
            </p:cNvSpPr>
            <p:nvPr/>
          </p:nvSpPr>
          <p:spPr bwMode="white">
            <a:xfrm>
              <a:off x="1097879" y="4182384"/>
              <a:ext cx="729348" cy="402903"/>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4F4F4F"/>
            </a:solidFill>
            <a:ln w="15875">
              <a:solidFill>
                <a:schemeClr val="tx1"/>
              </a:solidFill>
            </a:ln>
            <a:effectLst/>
            <a:ex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p:nvSpPr>
            <p:cNvPr id="1173" name="Freeform: Shape 1172">
              <a:extLst>
                <a:ext uri="{FF2B5EF4-FFF2-40B4-BE49-F238E27FC236}">
                  <a16:creationId xmlns:a16="http://schemas.microsoft.com/office/drawing/2014/main" id="{6B10B594-FB5E-4788-8D0E-B98DD9472FA2}"/>
                </a:ext>
              </a:extLst>
            </p:cNvPr>
            <p:cNvSpPr>
              <a:spLocks noChangeAspect="1"/>
            </p:cNvSpPr>
            <p:nvPr/>
          </p:nvSpPr>
          <p:spPr bwMode="white">
            <a:xfrm>
              <a:off x="1097879" y="4182384"/>
              <a:ext cx="483702" cy="402903"/>
            </a:xfrm>
            <a:custGeom>
              <a:avLst/>
              <a:gdLst>
                <a:gd name="connsiteX0" fmla="*/ 722930 w 1051885"/>
                <a:gd name="connsiteY0" fmla="*/ 0 h 876174"/>
                <a:gd name="connsiteX1" fmla="*/ 1009511 w 1051885"/>
                <a:gd name="connsiteY1" fmla="*/ 128912 h 876174"/>
                <a:gd name="connsiteX2" fmla="*/ 1051885 w 1051885"/>
                <a:gd name="connsiteY2" fmla="*/ 192757 h 876174"/>
                <a:gd name="connsiteX3" fmla="*/ 528103 w 1051885"/>
                <a:gd name="connsiteY3" fmla="*/ 876174 h 876174"/>
                <a:gd name="connsiteX4" fmla="*/ 520878 w 1051885"/>
                <a:gd name="connsiteY4" fmla="*/ 876174 h 876174"/>
                <a:gd name="connsiteX5" fmla="*/ 177616 w 1051885"/>
                <a:gd name="connsiteY5" fmla="*/ 876174 h 876174"/>
                <a:gd name="connsiteX6" fmla="*/ 0 w 1051885"/>
                <a:gd name="connsiteY6" fmla="*/ 695327 h 876174"/>
                <a:gd name="connsiteX7" fmla="*/ 133991 w 1051885"/>
                <a:gd name="connsiteY7" fmla="*/ 523834 h 876174"/>
                <a:gd name="connsiteX8" fmla="*/ 342768 w 1051885"/>
                <a:gd name="connsiteY8" fmla="*/ 361695 h 876174"/>
                <a:gd name="connsiteX9" fmla="*/ 722930 w 1051885"/>
                <a:gd name="connsiteY9" fmla="*/ 0 h 87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1885" h="876174">
                  <a:moveTo>
                    <a:pt x="722930" y="0"/>
                  </a:moveTo>
                  <a:cubicBezTo>
                    <a:pt x="835108" y="0"/>
                    <a:pt x="938523" y="49110"/>
                    <a:pt x="1009511" y="128912"/>
                  </a:cubicBezTo>
                  <a:lnTo>
                    <a:pt x="1051885" y="192757"/>
                  </a:lnTo>
                  <a:lnTo>
                    <a:pt x="528103" y="876174"/>
                  </a:lnTo>
                  <a:lnTo>
                    <a:pt x="520878" y="876174"/>
                  </a:lnTo>
                  <a:cubicBezTo>
                    <a:pt x="177616" y="876174"/>
                    <a:pt x="177616" y="876174"/>
                    <a:pt x="177616" y="876174"/>
                  </a:cubicBezTo>
                  <a:cubicBezTo>
                    <a:pt x="81018" y="876174"/>
                    <a:pt x="0" y="795105"/>
                    <a:pt x="0" y="695327"/>
                  </a:cubicBezTo>
                  <a:cubicBezTo>
                    <a:pt x="0" y="611139"/>
                    <a:pt x="56090" y="542542"/>
                    <a:pt x="133991" y="523834"/>
                  </a:cubicBezTo>
                  <a:cubicBezTo>
                    <a:pt x="171384" y="436528"/>
                    <a:pt x="249286" y="374167"/>
                    <a:pt x="342768" y="361695"/>
                  </a:cubicBezTo>
                  <a:cubicBezTo>
                    <a:pt x="352117" y="162139"/>
                    <a:pt x="520385" y="0"/>
                    <a:pt x="722930" y="0"/>
                  </a:cubicBezTo>
                  <a:close/>
                </a:path>
              </a:pathLst>
            </a:custGeom>
            <a:solidFill>
              <a:schemeClr val="tx1">
                <a:alpha val="36000"/>
              </a:schemeClr>
            </a:solidFill>
            <a:ln w="25400">
              <a:noFill/>
            </a:ln>
            <a:effectLst/>
            <a:extLst/>
          </p:spPr>
          <p:txBody>
            <a:bodyPr vert="horz" wrap="square" lIns="121920" tIns="60960" rIns="121920" bIns="60960" numCol="1" anchor="t" anchorCtr="0" compatLnSpc="1">
              <a:prstTxWarp prst="textNoShape">
                <a:avLst/>
              </a:prstTxWarp>
              <a:noAutofit/>
            </a:bodyPr>
            <a:lstStyle/>
            <a:p>
              <a:pPr defTabSz="1219090">
                <a:defRPr/>
              </a:pPr>
              <a:endParaRPr lang="en-US" sz="2400">
                <a:solidFill>
                  <a:srgbClr val="FFFFFF"/>
                </a:solidFill>
                <a:latin typeface="Arial"/>
              </a:endParaRPr>
            </a:p>
          </p:txBody>
        </p:sp>
      </p:grpSp>
      <p:grpSp>
        <p:nvGrpSpPr>
          <p:cNvPr id="976" name="Group 975">
            <a:extLst>
              <a:ext uri="{FF2B5EF4-FFF2-40B4-BE49-F238E27FC236}">
                <a16:creationId xmlns:a16="http://schemas.microsoft.com/office/drawing/2014/main" id="{FEE4DAEF-474F-4DFE-BC07-C5F52596F1D9}"/>
              </a:ext>
            </a:extLst>
          </p:cNvPr>
          <p:cNvGrpSpPr/>
          <p:nvPr/>
        </p:nvGrpSpPr>
        <p:grpSpPr>
          <a:xfrm>
            <a:off x="2102126" y="3780769"/>
            <a:ext cx="884388" cy="503637"/>
            <a:chOff x="2252004" y="3693813"/>
            <a:chExt cx="895585" cy="510013"/>
          </a:xfrm>
        </p:grpSpPr>
        <p:sp useBgFill="1">
          <p:nvSpPr>
            <p:cNvPr id="954" name="Rectangle 953">
              <a:extLst>
                <a:ext uri="{FF2B5EF4-FFF2-40B4-BE49-F238E27FC236}">
                  <a16:creationId xmlns:a16="http://schemas.microsoft.com/office/drawing/2014/main" id="{ADE285D7-1DED-432D-9CF9-2A151F27DFA4}"/>
                </a:ext>
              </a:extLst>
            </p:cNvPr>
            <p:cNvSpPr/>
            <p:nvPr/>
          </p:nvSpPr>
          <p:spPr>
            <a:xfrm>
              <a:off x="2315168" y="3820936"/>
              <a:ext cx="769256" cy="382890"/>
            </a:xfrm>
            <a:prstGeom prst="rect">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useBgFill="1">
          <p:nvSpPr>
            <p:cNvPr id="967" name="Freeform: Shape 966">
              <a:extLst>
                <a:ext uri="{FF2B5EF4-FFF2-40B4-BE49-F238E27FC236}">
                  <a16:creationId xmlns:a16="http://schemas.microsoft.com/office/drawing/2014/main" id="{39FE930D-0AF6-45A9-A703-5DA4F86E287D}"/>
                </a:ext>
              </a:extLst>
            </p:cNvPr>
            <p:cNvSpPr/>
            <p:nvPr/>
          </p:nvSpPr>
          <p:spPr>
            <a:xfrm>
              <a:off x="2252004" y="3693813"/>
              <a:ext cx="895585" cy="192387"/>
            </a:xfrm>
            <a:custGeom>
              <a:avLst/>
              <a:gdLst>
                <a:gd name="connsiteX0" fmla="*/ 792869 w 895585"/>
                <a:gd name="connsiteY0" fmla="*/ 132784 h 192387"/>
                <a:gd name="connsiteX1" fmla="*/ 794713 w 895585"/>
                <a:gd name="connsiteY1" fmla="*/ 137234 h 192387"/>
                <a:gd name="connsiteX2" fmla="*/ 796556 w 895585"/>
                <a:gd name="connsiteY2" fmla="*/ 132784 h 192387"/>
                <a:gd name="connsiteX3" fmla="*/ 693749 w 895585"/>
                <a:gd name="connsiteY3" fmla="*/ 132784 h 192387"/>
                <a:gd name="connsiteX4" fmla="*/ 695594 w 895585"/>
                <a:gd name="connsiteY4" fmla="*/ 137238 h 192387"/>
                <a:gd name="connsiteX5" fmla="*/ 697439 w 895585"/>
                <a:gd name="connsiteY5" fmla="*/ 132784 h 192387"/>
                <a:gd name="connsiteX6" fmla="*/ 594629 w 895585"/>
                <a:gd name="connsiteY6" fmla="*/ 132784 h 192387"/>
                <a:gd name="connsiteX7" fmla="*/ 596474 w 895585"/>
                <a:gd name="connsiteY7" fmla="*/ 137238 h 192387"/>
                <a:gd name="connsiteX8" fmla="*/ 598319 w 895585"/>
                <a:gd name="connsiteY8" fmla="*/ 132784 h 192387"/>
                <a:gd name="connsiteX9" fmla="*/ 495509 w 895585"/>
                <a:gd name="connsiteY9" fmla="*/ 132784 h 192387"/>
                <a:gd name="connsiteX10" fmla="*/ 497354 w 895585"/>
                <a:gd name="connsiteY10" fmla="*/ 137238 h 192387"/>
                <a:gd name="connsiteX11" fmla="*/ 499199 w 895585"/>
                <a:gd name="connsiteY11" fmla="*/ 132784 h 192387"/>
                <a:gd name="connsiteX12" fmla="*/ 396389 w 895585"/>
                <a:gd name="connsiteY12" fmla="*/ 132784 h 192387"/>
                <a:gd name="connsiteX13" fmla="*/ 398234 w 895585"/>
                <a:gd name="connsiteY13" fmla="*/ 137238 h 192387"/>
                <a:gd name="connsiteX14" fmla="*/ 400079 w 895585"/>
                <a:gd name="connsiteY14" fmla="*/ 132784 h 192387"/>
                <a:gd name="connsiteX15" fmla="*/ 297269 w 895585"/>
                <a:gd name="connsiteY15" fmla="*/ 132784 h 192387"/>
                <a:gd name="connsiteX16" fmla="*/ 299114 w 895585"/>
                <a:gd name="connsiteY16" fmla="*/ 137238 h 192387"/>
                <a:gd name="connsiteX17" fmla="*/ 300959 w 895585"/>
                <a:gd name="connsiteY17" fmla="*/ 132784 h 192387"/>
                <a:gd name="connsiteX18" fmla="*/ 198149 w 895585"/>
                <a:gd name="connsiteY18" fmla="*/ 132784 h 192387"/>
                <a:gd name="connsiteX19" fmla="*/ 199994 w 895585"/>
                <a:gd name="connsiteY19" fmla="*/ 137238 h 192387"/>
                <a:gd name="connsiteX20" fmla="*/ 201839 w 895585"/>
                <a:gd name="connsiteY20" fmla="*/ 132784 h 192387"/>
                <a:gd name="connsiteX21" fmla="*/ 99029 w 895585"/>
                <a:gd name="connsiteY21" fmla="*/ 132784 h 192387"/>
                <a:gd name="connsiteX22" fmla="*/ 100874 w 895585"/>
                <a:gd name="connsiteY22" fmla="*/ 137238 h 192387"/>
                <a:gd name="connsiteX23" fmla="*/ 102719 w 895585"/>
                <a:gd name="connsiteY23" fmla="*/ 132784 h 192387"/>
                <a:gd name="connsiteX24" fmla="*/ 33196 w 895585"/>
                <a:gd name="connsiteY24" fmla="*/ 0 h 192387"/>
                <a:gd name="connsiteX25" fmla="*/ 862389 w 895585"/>
                <a:gd name="connsiteY25" fmla="*/ 0 h 192387"/>
                <a:gd name="connsiteX26" fmla="*/ 895585 w 895585"/>
                <a:gd name="connsiteY26" fmla="*/ 132784 h 192387"/>
                <a:gd name="connsiteX27" fmla="*/ 891986 w 895585"/>
                <a:gd name="connsiteY27" fmla="*/ 132784 h 192387"/>
                <a:gd name="connsiteX28" fmla="*/ 895468 w 895585"/>
                <a:gd name="connsiteY28" fmla="*/ 141190 h 192387"/>
                <a:gd name="connsiteX29" fmla="*/ 844271 w 895585"/>
                <a:gd name="connsiteY29" fmla="*/ 192387 h 192387"/>
                <a:gd name="connsiteX30" fmla="*/ 808070 w 895585"/>
                <a:gd name="connsiteY30" fmla="*/ 177392 h 192387"/>
                <a:gd name="connsiteX31" fmla="*/ 794713 w 895585"/>
                <a:gd name="connsiteY31" fmla="*/ 145146 h 192387"/>
                <a:gd name="connsiteX32" fmla="*/ 781356 w 895585"/>
                <a:gd name="connsiteY32" fmla="*/ 177392 h 192387"/>
                <a:gd name="connsiteX33" fmla="*/ 745154 w 895585"/>
                <a:gd name="connsiteY33" fmla="*/ 192387 h 192387"/>
                <a:gd name="connsiteX34" fmla="*/ 708952 w 895585"/>
                <a:gd name="connsiteY34" fmla="*/ 177392 h 192387"/>
                <a:gd name="connsiteX35" fmla="*/ 695594 w 895585"/>
                <a:gd name="connsiteY35" fmla="*/ 145142 h 192387"/>
                <a:gd name="connsiteX36" fmla="*/ 682236 w 895585"/>
                <a:gd name="connsiteY36" fmla="*/ 177392 h 192387"/>
                <a:gd name="connsiteX37" fmla="*/ 646034 w 895585"/>
                <a:gd name="connsiteY37" fmla="*/ 192387 h 192387"/>
                <a:gd name="connsiteX38" fmla="*/ 609832 w 895585"/>
                <a:gd name="connsiteY38" fmla="*/ 177392 h 192387"/>
                <a:gd name="connsiteX39" fmla="*/ 596474 w 895585"/>
                <a:gd name="connsiteY39" fmla="*/ 145142 h 192387"/>
                <a:gd name="connsiteX40" fmla="*/ 583116 w 895585"/>
                <a:gd name="connsiteY40" fmla="*/ 177392 h 192387"/>
                <a:gd name="connsiteX41" fmla="*/ 546914 w 895585"/>
                <a:gd name="connsiteY41" fmla="*/ 192387 h 192387"/>
                <a:gd name="connsiteX42" fmla="*/ 510712 w 895585"/>
                <a:gd name="connsiteY42" fmla="*/ 177392 h 192387"/>
                <a:gd name="connsiteX43" fmla="*/ 497354 w 895585"/>
                <a:gd name="connsiteY43" fmla="*/ 145142 h 192387"/>
                <a:gd name="connsiteX44" fmla="*/ 483996 w 895585"/>
                <a:gd name="connsiteY44" fmla="*/ 177392 h 192387"/>
                <a:gd name="connsiteX45" fmla="*/ 447794 w 895585"/>
                <a:gd name="connsiteY45" fmla="*/ 192387 h 192387"/>
                <a:gd name="connsiteX46" fmla="*/ 411592 w 895585"/>
                <a:gd name="connsiteY46" fmla="*/ 177392 h 192387"/>
                <a:gd name="connsiteX47" fmla="*/ 398234 w 895585"/>
                <a:gd name="connsiteY47" fmla="*/ 145142 h 192387"/>
                <a:gd name="connsiteX48" fmla="*/ 384876 w 895585"/>
                <a:gd name="connsiteY48" fmla="*/ 177392 h 192387"/>
                <a:gd name="connsiteX49" fmla="*/ 348674 w 895585"/>
                <a:gd name="connsiteY49" fmla="*/ 192387 h 192387"/>
                <a:gd name="connsiteX50" fmla="*/ 312472 w 895585"/>
                <a:gd name="connsiteY50" fmla="*/ 177392 h 192387"/>
                <a:gd name="connsiteX51" fmla="*/ 299114 w 895585"/>
                <a:gd name="connsiteY51" fmla="*/ 145142 h 192387"/>
                <a:gd name="connsiteX52" fmla="*/ 285756 w 895585"/>
                <a:gd name="connsiteY52" fmla="*/ 177392 h 192387"/>
                <a:gd name="connsiteX53" fmla="*/ 249554 w 895585"/>
                <a:gd name="connsiteY53" fmla="*/ 192387 h 192387"/>
                <a:gd name="connsiteX54" fmla="*/ 213352 w 895585"/>
                <a:gd name="connsiteY54" fmla="*/ 177392 h 192387"/>
                <a:gd name="connsiteX55" fmla="*/ 199994 w 895585"/>
                <a:gd name="connsiteY55" fmla="*/ 145142 h 192387"/>
                <a:gd name="connsiteX56" fmla="*/ 186636 w 895585"/>
                <a:gd name="connsiteY56" fmla="*/ 177392 h 192387"/>
                <a:gd name="connsiteX57" fmla="*/ 150434 w 895585"/>
                <a:gd name="connsiteY57" fmla="*/ 192387 h 192387"/>
                <a:gd name="connsiteX58" fmla="*/ 114232 w 895585"/>
                <a:gd name="connsiteY58" fmla="*/ 177392 h 192387"/>
                <a:gd name="connsiteX59" fmla="*/ 100874 w 895585"/>
                <a:gd name="connsiteY59" fmla="*/ 145142 h 192387"/>
                <a:gd name="connsiteX60" fmla="*/ 87516 w 895585"/>
                <a:gd name="connsiteY60" fmla="*/ 177392 h 192387"/>
                <a:gd name="connsiteX61" fmla="*/ 51314 w 895585"/>
                <a:gd name="connsiteY61" fmla="*/ 192387 h 192387"/>
                <a:gd name="connsiteX62" fmla="*/ 117 w 895585"/>
                <a:gd name="connsiteY62" fmla="*/ 141190 h 192387"/>
                <a:gd name="connsiteX63" fmla="*/ 3599 w 895585"/>
                <a:gd name="connsiteY63" fmla="*/ 132784 h 192387"/>
                <a:gd name="connsiteX64" fmla="*/ 0 w 895585"/>
                <a:gd name="connsiteY64" fmla="*/ 132784 h 19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895585" h="192387">
                  <a:moveTo>
                    <a:pt x="792869" y="132784"/>
                  </a:moveTo>
                  <a:lnTo>
                    <a:pt x="794713" y="137234"/>
                  </a:lnTo>
                  <a:lnTo>
                    <a:pt x="796556" y="132784"/>
                  </a:lnTo>
                  <a:close/>
                  <a:moveTo>
                    <a:pt x="693749" y="132784"/>
                  </a:moveTo>
                  <a:lnTo>
                    <a:pt x="695594" y="137238"/>
                  </a:lnTo>
                  <a:lnTo>
                    <a:pt x="697439" y="132784"/>
                  </a:lnTo>
                  <a:close/>
                  <a:moveTo>
                    <a:pt x="594629" y="132784"/>
                  </a:moveTo>
                  <a:lnTo>
                    <a:pt x="596474" y="137238"/>
                  </a:lnTo>
                  <a:lnTo>
                    <a:pt x="598319" y="132784"/>
                  </a:lnTo>
                  <a:close/>
                  <a:moveTo>
                    <a:pt x="495509" y="132784"/>
                  </a:moveTo>
                  <a:lnTo>
                    <a:pt x="497354" y="137238"/>
                  </a:lnTo>
                  <a:lnTo>
                    <a:pt x="499199" y="132784"/>
                  </a:lnTo>
                  <a:close/>
                  <a:moveTo>
                    <a:pt x="396389" y="132784"/>
                  </a:moveTo>
                  <a:lnTo>
                    <a:pt x="398234" y="137238"/>
                  </a:lnTo>
                  <a:lnTo>
                    <a:pt x="400079" y="132784"/>
                  </a:lnTo>
                  <a:close/>
                  <a:moveTo>
                    <a:pt x="297269" y="132784"/>
                  </a:moveTo>
                  <a:lnTo>
                    <a:pt x="299114" y="137238"/>
                  </a:lnTo>
                  <a:lnTo>
                    <a:pt x="300959" y="132784"/>
                  </a:lnTo>
                  <a:close/>
                  <a:moveTo>
                    <a:pt x="198149" y="132784"/>
                  </a:moveTo>
                  <a:lnTo>
                    <a:pt x="199994" y="137238"/>
                  </a:lnTo>
                  <a:lnTo>
                    <a:pt x="201839" y="132784"/>
                  </a:lnTo>
                  <a:close/>
                  <a:moveTo>
                    <a:pt x="99029" y="132784"/>
                  </a:moveTo>
                  <a:lnTo>
                    <a:pt x="100874" y="137238"/>
                  </a:lnTo>
                  <a:lnTo>
                    <a:pt x="102719" y="132784"/>
                  </a:lnTo>
                  <a:close/>
                  <a:moveTo>
                    <a:pt x="33196" y="0"/>
                  </a:moveTo>
                  <a:lnTo>
                    <a:pt x="862389" y="0"/>
                  </a:lnTo>
                  <a:lnTo>
                    <a:pt x="895585" y="132784"/>
                  </a:lnTo>
                  <a:lnTo>
                    <a:pt x="891986" y="132784"/>
                  </a:lnTo>
                  <a:lnTo>
                    <a:pt x="895468" y="141190"/>
                  </a:lnTo>
                  <a:cubicBezTo>
                    <a:pt x="895468" y="169465"/>
                    <a:pt x="872546" y="192387"/>
                    <a:pt x="844271" y="192387"/>
                  </a:cubicBezTo>
                  <a:cubicBezTo>
                    <a:pt x="830134" y="192387"/>
                    <a:pt x="817334" y="186657"/>
                    <a:pt x="808070" y="177392"/>
                  </a:cubicBezTo>
                  <a:lnTo>
                    <a:pt x="794713" y="145146"/>
                  </a:lnTo>
                  <a:lnTo>
                    <a:pt x="781356" y="177392"/>
                  </a:lnTo>
                  <a:cubicBezTo>
                    <a:pt x="772091" y="186657"/>
                    <a:pt x="759291" y="192387"/>
                    <a:pt x="745154" y="192387"/>
                  </a:cubicBezTo>
                  <a:cubicBezTo>
                    <a:pt x="731016" y="192387"/>
                    <a:pt x="718217" y="186657"/>
                    <a:pt x="708952" y="177392"/>
                  </a:cubicBezTo>
                  <a:lnTo>
                    <a:pt x="695594" y="145142"/>
                  </a:lnTo>
                  <a:lnTo>
                    <a:pt x="682236" y="177392"/>
                  </a:lnTo>
                  <a:cubicBezTo>
                    <a:pt x="672971" y="186657"/>
                    <a:pt x="660171" y="192387"/>
                    <a:pt x="646034" y="192387"/>
                  </a:cubicBezTo>
                  <a:cubicBezTo>
                    <a:pt x="631896" y="192387"/>
                    <a:pt x="619097" y="186657"/>
                    <a:pt x="609832" y="177392"/>
                  </a:cubicBezTo>
                  <a:lnTo>
                    <a:pt x="596474" y="145142"/>
                  </a:lnTo>
                  <a:lnTo>
                    <a:pt x="583116" y="177392"/>
                  </a:lnTo>
                  <a:cubicBezTo>
                    <a:pt x="573851" y="186657"/>
                    <a:pt x="561051" y="192387"/>
                    <a:pt x="546914" y="192387"/>
                  </a:cubicBezTo>
                  <a:cubicBezTo>
                    <a:pt x="532776" y="192387"/>
                    <a:pt x="519977" y="186657"/>
                    <a:pt x="510712" y="177392"/>
                  </a:cubicBezTo>
                  <a:lnTo>
                    <a:pt x="497354" y="145142"/>
                  </a:lnTo>
                  <a:lnTo>
                    <a:pt x="483996" y="177392"/>
                  </a:lnTo>
                  <a:cubicBezTo>
                    <a:pt x="474731" y="186657"/>
                    <a:pt x="461931" y="192387"/>
                    <a:pt x="447794" y="192387"/>
                  </a:cubicBezTo>
                  <a:cubicBezTo>
                    <a:pt x="433656" y="192387"/>
                    <a:pt x="420857" y="186657"/>
                    <a:pt x="411592" y="177392"/>
                  </a:cubicBezTo>
                  <a:lnTo>
                    <a:pt x="398234" y="145142"/>
                  </a:lnTo>
                  <a:lnTo>
                    <a:pt x="384876" y="177392"/>
                  </a:lnTo>
                  <a:cubicBezTo>
                    <a:pt x="375611" y="186657"/>
                    <a:pt x="362811" y="192387"/>
                    <a:pt x="348674" y="192387"/>
                  </a:cubicBezTo>
                  <a:cubicBezTo>
                    <a:pt x="334536" y="192387"/>
                    <a:pt x="321737" y="186657"/>
                    <a:pt x="312472" y="177392"/>
                  </a:cubicBezTo>
                  <a:lnTo>
                    <a:pt x="299114" y="145142"/>
                  </a:lnTo>
                  <a:lnTo>
                    <a:pt x="285756" y="177392"/>
                  </a:lnTo>
                  <a:cubicBezTo>
                    <a:pt x="276491" y="186657"/>
                    <a:pt x="263691" y="192387"/>
                    <a:pt x="249554" y="192387"/>
                  </a:cubicBezTo>
                  <a:cubicBezTo>
                    <a:pt x="235416" y="192387"/>
                    <a:pt x="222617" y="186657"/>
                    <a:pt x="213352" y="177392"/>
                  </a:cubicBezTo>
                  <a:lnTo>
                    <a:pt x="199994" y="145142"/>
                  </a:lnTo>
                  <a:lnTo>
                    <a:pt x="186636" y="177392"/>
                  </a:lnTo>
                  <a:cubicBezTo>
                    <a:pt x="177371" y="186657"/>
                    <a:pt x="164571" y="192387"/>
                    <a:pt x="150434" y="192387"/>
                  </a:cubicBezTo>
                  <a:cubicBezTo>
                    <a:pt x="136296" y="192387"/>
                    <a:pt x="123497" y="186657"/>
                    <a:pt x="114232" y="177392"/>
                  </a:cubicBezTo>
                  <a:lnTo>
                    <a:pt x="100874" y="145142"/>
                  </a:lnTo>
                  <a:lnTo>
                    <a:pt x="87516" y="177392"/>
                  </a:lnTo>
                  <a:cubicBezTo>
                    <a:pt x="78251" y="186657"/>
                    <a:pt x="65451" y="192387"/>
                    <a:pt x="51314" y="192387"/>
                  </a:cubicBezTo>
                  <a:cubicBezTo>
                    <a:pt x="23039" y="192387"/>
                    <a:pt x="117" y="169465"/>
                    <a:pt x="117" y="141190"/>
                  </a:cubicBezTo>
                  <a:lnTo>
                    <a:pt x="3599" y="132784"/>
                  </a:lnTo>
                  <a:lnTo>
                    <a:pt x="0" y="132784"/>
                  </a:lnTo>
                  <a:close/>
                </a:path>
              </a:pathLst>
            </a:cu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useBgFill="1">
          <p:nvSpPr>
            <p:cNvPr id="968" name="Rectangle 967">
              <a:extLst>
                <a:ext uri="{FF2B5EF4-FFF2-40B4-BE49-F238E27FC236}">
                  <a16:creationId xmlns:a16="http://schemas.microsoft.com/office/drawing/2014/main" id="{9FBBBF16-9B9D-46E9-94BD-5C445EA439E2}"/>
                </a:ext>
              </a:extLst>
            </p:cNvPr>
            <p:cNvSpPr/>
            <p:nvPr/>
          </p:nvSpPr>
          <p:spPr>
            <a:xfrm>
              <a:off x="2426493" y="3936206"/>
              <a:ext cx="150020" cy="266701"/>
            </a:xfrm>
            <a:prstGeom prst="rect">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cxnSp>
          <p:nvCxnSpPr>
            <p:cNvPr id="972" name="Straight Connector 971">
              <a:extLst>
                <a:ext uri="{FF2B5EF4-FFF2-40B4-BE49-F238E27FC236}">
                  <a16:creationId xmlns:a16="http://schemas.microsoft.com/office/drawing/2014/main" id="{548D2DFB-8A8E-4BF4-A139-D02420736BBF}"/>
                </a:ext>
              </a:extLst>
            </p:cNvPr>
            <p:cNvCxnSpPr>
              <a:cxnSpLocks/>
            </p:cNvCxnSpPr>
            <p:nvPr/>
          </p:nvCxnSpPr>
          <p:spPr>
            <a:xfrm>
              <a:off x="2460537" y="3976688"/>
              <a:ext cx="0" cy="195262"/>
            </a:xfrm>
            <a:prstGeom prst="line">
              <a:avLst/>
            </a:prstGeom>
            <a:ln w="15875" cap="rnd">
              <a:solidFill>
                <a:schemeClr val="tx1">
                  <a:alpha val="38000"/>
                </a:schemeClr>
              </a:solidFill>
            </a:ln>
            <a:effectLst/>
          </p:spPr>
          <p:style>
            <a:lnRef idx="2">
              <a:schemeClr val="accent1"/>
            </a:lnRef>
            <a:fillRef idx="0">
              <a:schemeClr val="accent1"/>
            </a:fillRef>
            <a:effectRef idx="1">
              <a:schemeClr val="accent1"/>
            </a:effectRef>
            <a:fontRef idx="minor">
              <a:schemeClr val="tx1"/>
            </a:fontRef>
          </p:style>
        </p:cxnSp>
        <p:sp useBgFill="1">
          <p:nvSpPr>
            <p:cNvPr id="974" name="Rectangle 973">
              <a:extLst>
                <a:ext uri="{FF2B5EF4-FFF2-40B4-BE49-F238E27FC236}">
                  <a16:creationId xmlns:a16="http://schemas.microsoft.com/office/drawing/2014/main" id="{D45F3116-77B4-441C-83D4-C395D27946A3}"/>
                </a:ext>
              </a:extLst>
            </p:cNvPr>
            <p:cNvSpPr/>
            <p:nvPr/>
          </p:nvSpPr>
          <p:spPr>
            <a:xfrm>
              <a:off x="2664617" y="3936206"/>
              <a:ext cx="283371" cy="164307"/>
            </a:xfrm>
            <a:prstGeom prst="rect">
              <a:avLst/>
            </a:prstGeom>
            <a:ln w="15875">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grpSp>
      <p:sp>
        <p:nvSpPr>
          <p:cNvPr id="1166" name="Rectangle 1165">
            <a:extLst>
              <a:ext uri="{FF2B5EF4-FFF2-40B4-BE49-F238E27FC236}">
                <a16:creationId xmlns:a16="http://schemas.microsoft.com/office/drawing/2014/main" id="{4AEDC529-8572-44C5-83DA-CD8B40795BCA}"/>
              </a:ext>
            </a:extLst>
          </p:cNvPr>
          <p:cNvSpPr/>
          <p:nvPr/>
        </p:nvSpPr>
        <p:spPr>
          <a:xfrm>
            <a:off x="1761523" y="4269683"/>
            <a:ext cx="2074754" cy="467248"/>
          </a:xfrm>
          <a:prstGeom prst="rect">
            <a:avLst/>
          </a:prstGeom>
          <a:gradFill rotWithShape="0">
            <a:gsLst>
              <a:gs pos="100000">
                <a:srgbClr val="6B6C6B"/>
              </a:gs>
              <a:gs pos="21000">
                <a:srgbClr val="545554"/>
              </a:gs>
            </a:gsLst>
            <a:path path="circle">
              <a:fillToRect l="2310796" t="757438" r="-2210796" b="-657438"/>
            </a:path>
            <a:tileRect l="-956926" t="-2412611" r="-2210796" b="-657438"/>
          </a:gradFill>
          <a:ln w="15875" cap="rnd">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nvGrpSpPr>
          <p:cNvPr id="1108" name="Group 1107">
            <a:extLst>
              <a:ext uri="{FF2B5EF4-FFF2-40B4-BE49-F238E27FC236}">
                <a16:creationId xmlns:a16="http://schemas.microsoft.com/office/drawing/2014/main" id="{E8E4F675-45A3-4640-B7F7-64A81153C5B3}"/>
              </a:ext>
            </a:extLst>
          </p:cNvPr>
          <p:cNvGrpSpPr/>
          <p:nvPr/>
        </p:nvGrpSpPr>
        <p:grpSpPr>
          <a:xfrm>
            <a:off x="5092506" y="3921465"/>
            <a:ext cx="2352662" cy="706416"/>
            <a:chOff x="5092505" y="3995206"/>
            <a:chExt cx="2352662" cy="706416"/>
          </a:xfrm>
        </p:grpSpPr>
        <p:sp>
          <p:nvSpPr>
            <p:cNvPr id="1066" name="Rectangle 14">
              <a:extLst>
                <a:ext uri="{FF2B5EF4-FFF2-40B4-BE49-F238E27FC236}">
                  <a16:creationId xmlns:a16="http://schemas.microsoft.com/office/drawing/2014/main" id="{33420202-15ED-4CCB-B2F6-B22496C7B651}"/>
                </a:ext>
              </a:extLst>
            </p:cNvPr>
            <p:cNvSpPr>
              <a:spLocks noChangeArrowheads="1"/>
            </p:cNvSpPr>
            <p:nvPr/>
          </p:nvSpPr>
          <p:spPr bwMode="auto">
            <a:xfrm>
              <a:off x="5889825" y="4192169"/>
              <a:ext cx="66286" cy="509453"/>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67" name="Rectangle 15">
              <a:extLst>
                <a:ext uri="{FF2B5EF4-FFF2-40B4-BE49-F238E27FC236}">
                  <a16:creationId xmlns:a16="http://schemas.microsoft.com/office/drawing/2014/main" id="{346B6473-58D2-4EDB-A415-BBA910491795}"/>
                </a:ext>
              </a:extLst>
            </p:cNvPr>
            <p:cNvSpPr>
              <a:spLocks noChangeArrowheads="1"/>
            </p:cNvSpPr>
            <p:nvPr/>
          </p:nvSpPr>
          <p:spPr bwMode="auto">
            <a:xfrm>
              <a:off x="6546998" y="4192169"/>
              <a:ext cx="66286" cy="509453"/>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69" name="Freeform 5">
              <a:extLst>
                <a:ext uri="{FF2B5EF4-FFF2-40B4-BE49-F238E27FC236}">
                  <a16:creationId xmlns:a16="http://schemas.microsoft.com/office/drawing/2014/main" id="{DE6556A7-1C2E-4B14-82C2-2300F7171156}"/>
                </a:ext>
              </a:extLst>
            </p:cNvPr>
            <p:cNvSpPr>
              <a:spLocks/>
            </p:cNvSpPr>
            <p:nvPr/>
          </p:nvSpPr>
          <p:spPr bwMode="auto">
            <a:xfrm>
              <a:off x="5092505" y="3995206"/>
              <a:ext cx="2352662" cy="366939"/>
            </a:xfrm>
            <a:custGeom>
              <a:avLst/>
              <a:gdLst>
                <a:gd name="T0" fmla="*/ 3526 w 3824"/>
                <a:gd name="T1" fmla="*/ 596 h 596"/>
                <a:gd name="T2" fmla="*/ 298 w 3824"/>
                <a:gd name="T3" fmla="*/ 596 h 596"/>
                <a:gd name="T4" fmla="*/ 0 w 3824"/>
                <a:gd name="T5" fmla="*/ 298 h 596"/>
                <a:gd name="T6" fmla="*/ 0 w 3824"/>
                <a:gd name="T7" fmla="*/ 298 h 596"/>
                <a:gd name="T8" fmla="*/ 298 w 3824"/>
                <a:gd name="T9" fmla="*/ 0 h 596"/>
                <a:gd name="T10" fmla="*/ 3526 w 3824"/>
                <a:gd name="T11" fmla="*/ 0 h 596"/>
                <a:gd name="T12" fmla="*/ 3824 w 3824"/>
                <a:gd name="T13" fmla="*/ 298 h 596"/>
                <a:gd name="T14" fmla="*/ 3824 w 3824"/>
                <a:gd name="T15" fmla="*/ 298 h 596"/>
                <a:gd name="T16" fmla="*/ 3526 w 3824"/>
                <a:gd name="T17" fmla="*/ 596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24" h="596">
                  <a:moveTo>
                    <a:pt x="3526" y="596"/>
                  </a:moveTo>
                  <a:cubicBezTo>
                    <a:pt x="298" y="596"/>
                    <a:pt x="298" y="596"/>
                    <a:pt x="298" y="596"/>
                  </a:cubicBezTo>
                  <a:cubicBezTo>
                    <a:pt x="134" y="596"/>
                    <a:pt x="0" y="462"/>
                    <a:pt x="0" y="298"/>
                  </a:cubicBezTo>
                  <a:cubicBezTo>
                    <a:pt x="0" y="298"/>
                    <a:pt x="0" y="298"/>
                    <a:pt x="0" y="298"/>
                  </a:cubicBezTo>
                  <a:cubicBezTo>
                    <a:pt x="0" y="134"/>
                    <a:pt x="134" y="0"/>
                    <a:pt x="298" y="0"/>
                  </a:cubicBezTo>
                  <a:cubicBezTo>
                    <a:pt x="3526" y="0"/>
                    <a:pt x="3526" y="0"/>
                    <a:pt x="3526" y="0"/>
                  </a:cubicBezTo>
                  <a:cubicBezTo>
                    <a:pt x="3690" y="0"/>
                    <a:pt x="3824" y="134"/>
                    <a:pt x="3824" y="298"/>
                  </a:cubicBezTo>
                  <a:cubicBezTo>
                    <a:pt x="3824" y="298"/>
                    <a:pt x="3824" y="298"/>
                    <a:pt x="3824" y="298"/>
                  </a:cubicBezTo>
                  <a:cubicBezTo>
                    <a:pt x="3824" y="462"/>
                    <a:pt x="3690" y="596"/>
                    <a:pt x="3526" y="596"/>
                  </a:cubicBezTo>
                  <a:close/>
                </a:path>
              </a:pathLst>
            </a:custGeom>
            <a:solidFill>
              <a:schemeClr val="bg1"/>
            </a:solidFill>
            <a:ln w="127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1" name="Group 1070">
            <a:extLst>
              <a:ext uri="{FF2B5EF4-FFF2-40B4-BE49-F238E27FC236}">
                <a16:creationId xmlns:a16="http://schemas.microsoft.com/office/drawing/2014/main" id="{922D5738-28D3-4AAC-8C52-2BC48C8FB50E}"/>
              </a:ext>
            </a:extLst>
          </p:cNvPr>
          <p:cNvGrpSpPr/>
          <p:nvPr/>
        </p:nvGrpSpPr>
        <p:grpSpPr>
          <a:xfrm>
            <a:off x="5483589" y="3983016"/>
            <a:ext cx="241470" cy="241470"/>
            <a:chOff x="2341661" y="3556349"/>
            <a:chExt cx="251607" cy="251607"/>
          </a:xfrm>
        </p:grpSpPr>
        <p:sp>
          <p:nvSpPr>
            <p:cNvPr id="1104" name="Freeform 16">
              <a:extLst>
                <a:ext uri="{FF2B5EF4-FFF2-40B4-BE49-F238E27FC236}">
                  <a16:creationId xmlns:a16="http://schemas.microsoft.com/office/drawing/2014/main" id="{0F35245D-A576-41A7-BB95-9E684671C9B6}"/>
                </a:ext>
              </a:extLst>
            </p:cNvPr>
            <p:cNvSpPr>
              <a:spLocks/>
            </p:cNvSpPr>
            <p:nvPr/>
          </p:nvSpPr>
          <p:spPr bwMode="auto">
            <a:xfrm>
              <a:off x="2352567"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dirty="0">
                <a:solidFill>
                  <a:prstClr val="white"/>
                </a:solidFill>
                <a:latin typeface="Arial"/>
              </a:endParaRPr>
            </a:p>
          </p:txBody>
        </p:sp>
        <p:sp>
          <p:nvSpPr>
            <p:cNvPr id="1105" name="Oval 1104">
              <a:extLst>
                <a:ext uri="{FF2B5EF4-FFF2-40B4-BE49-F238E27FC236}">
                  <a16:creationId xmlns:a16="http://schemas.microsoft.com/office/drawing/2014/main" id="{E1E5E831-3158-4E8D-AF6F-5506529B771A}"/>
                </a:ext>
              </a:extLst>
            </p:cNvPr>
            <p:cNvSpPr>
              <a:spLocks noChangeArrowheads="1"/>
            </p:cNvSpPr>
            <p:nvPr/>
          </p:nvSpPr>
          <p:spPr bwMode="auto">
            <a:xfrm>
              <a:off x="2341661"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2" name="Group 1071">
            <a:extLst>
              <a:ext uri="{FF2B5EF4-FFF2-40B4-BE49-F238E27FC236}">
                <a16:creationId xmlns:a16="http://schemas.microsoft.com/office/drawing/2014/main" id="{9E17CDFC-067D-4864-B2F2-464206D43689}"/>
              </a:ext>
            </a:extLst>
          </p:cNvPr>
          <p:cNvGrpSpPr/>
          <p:nvPr/>
        </p:nvGrpSpPr>
        <p:grpSpPr>
          <a:xfrm>
            <a:off x="5813595" y="3983016"/>
            <a:ext cx="240996" cy="241470"/>
            <a:chOff x="2685521" y="3556349"/>
            <a:chExt cx="251113" cy="251607"/>
          </a:xfrm>
        </p:grpSpPr>
        <p:sp>
          <p:nvSpPr>
            <p:cNvPr id="1102" name="Freeform 16">
              <a:extLst>
                <a:ext uri="{FF2B5EF4-FFF2-40B4-BE49-F238E27FC236}">
                  <a16:creationId xmlns:a16="http://schemas.microsoft.com/office/drawing/2014/main" id="{E7FD1B09-8245-4AF4-9399-8A9D910DBF56}"/>
                </a:ext>
              </a:extLst>
            </p:cNvPr>
            <p:cNvSpPr>
              <a:spLocks/>
            </p:cNvSpPr>
            <p:nvPr/>
          </p:nvSpPr>
          <p:spPr bwMode="auto">
            <a:xfrm>
              <a:off x="2694107"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03" name="Oval 8">
              <a:extLst>
                <a:ext uri="{FF2B5EF4-FFF2-40B4-BE49-F238E27FC236}">
                  <a16:creationId xmlns:a16="http://schemas.microsoft.com/office/drawing/2014/main" id="{441DB105-DED8-4317-A35C-FEDFA982A621}"/>
                </a:ext>
              </a:extLst>
            </p:cNvPr>
            <p:cNvSpPr>
              <a:spLocks noChangeArrowheads="1"/>
            </p:cNvSpPr>
            <p:nvPr/>
          </p:nvSpPr>
          <p:spPr bwMode="auto">
            <a:xfrm>
              <a:off x="2685521" y="3556349"/>
              <a:ext cx="251113"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3" name="Group 1072">
            <a:extLst>
              <a:ext uri="{FF2B5EF4-FFF2-40B4-BE49-F238E27FC236}">
                <a16:creationId xmlns:a16="http://schemas.microsoft.com/office/drawing/2014/main" id="{0E544965-7AF9-4C53-BE07-B6A1D4BACE9F}"/>
              </a:ext>
            </a:extLst>
          </p:cNvPr>
          <p:cNvGrpSpPr/>
          <p:nvPr/>
        </p:nvGrpSpPr>
        <p:grpSpPr>
          <a:xfrm>
            <a:off x="6140763" y="3983016"/>
            <a:ext cx="241470" cy="241470"/>
            <a:chOff x="3026424" y="3556349"/>
            <a:chExt cx="251607" cy="251607"/>
          </a:xfrm>
        </p:grpSpPr>
        <p:sp>
          <p:nvSpPr>
            <p:cNvPr id="1100" name="Freeform 16">
              <a:extLst>
                <a:ext uri="{FF2B5EF4-FFF2-40B4-BE49-F238E27FC236}">
                  <a16:creationId xmlns:a16="http://schemas.microsoft.com/office/drawing/2014/main" id="{E002413E-988B-4BFB-A61D-BA499C3C8530}"/>
                </a:ext>
              </a:extLst>
            </p:cNvPr>
            <p:cNvSpPr>
              <a:spLocks/>
            </p:cNvSpPr>
            <p:nvPr/>
          </p:nvSpPr>
          <p:spPr bwMode="auto">
            <a:xfrm>
              <a:off x="3032011"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01" name="Oval 9">
              <a:extLst>
                <a:ext uri="{FF2B5EF4-FFF2-40B4-BE49-F238E27FC236}">
                  <a16:creationId xmlns:a16="http://schemas.microsoft.com/office/drawing/2014/main" id="{5A524BE6-5070-4CAB-880D-C8FD8DD6BF49}"/>
                </a:ext>
              </a:extLst>
            </p:cNvPr>
            <p:cNvSpPr>
              <a:spLocks noChangeArrowheads="1"/>
            </p:cNvSpPr>
            <p:nvPr/>
          </p:nvSpPr>
          <p:spPr bwMode="auto">
            <a:xfrm>
              <a:off x="3026424"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4" name="Group 1073">
            <a:extLst>
              <a:ext uri="{FF2B5EF4-FFF2-40B4-BE49-F238E27FC236}">
                <a16:creationId xmlns:a16="http://schemas.microsoft.com/office/drawing/2014/main" id="{3B5E8692-6E33-400C-B722-EF64880FBDC9}"/>
              </a:ext>
            </a:extLst>
          </p:cNvPr>
          <p:cNvGrpSpPr/>
          <p:nvPr/>
        </p:nvGrpSpPr>
        <p:grpSpPr>
          <a:xfrm>
            <a:off x="6463193" y="3983016"/>
            <a:ext cx="241470" cy="241470"/>
            <a:chOff x="3362390" y="3556349"/>
            <a:chExt cx="251607" cy="251607"/>
          </a:xfrm>
        </p:grpSpPr>
        <p:sp>
          <p:nvSpPr>
            <p:cNvPr id="1098" name="Freeform 16">
              <a:extLst>
                <a:ext uri="{FF2B5EF4-FFF2-40B4-BE49-F238E27FC236}">
                  <a16:creationId xmlns:a16="http://schemas.microsoft.com/office/drawing/2014/main" id="{9B84AED2-4BC4-4A11-9D91-79317E40FEF7}"/>
                </a:ext>
              </a:extLst>
            </p:cNvPr>
            <p:cNvSpPr>
              <a:spLocks/>
            </p:cNvSpPr>
            <p:nvPr/>
          </p:nvSpPr>
          <p:spPr bwMode="auto">
            <a:xfrm>
              <a:off x="3363196"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9" name="Oval 10">
              <a:extLst>
                <a:ext uri="{FF2B5EF4-FFF2-40B4-BE49-F238E27FC236}">
                  <a16:creationId xmlns:a16="http://schemas.microsoft.com/office/drawing/2014/main" id="{532F8C73-053E-4567-955A-8B238496CD62}"/>
                </a:ext>
              </a:extLst>
            </p:cNvPr>
            <p:cNvSpPr>
              <a:spLocks noChangeArrowheads="1"/>
            </p:cNvSpPr>
            <p:nvPr/>
          </p:nvSpPr>
          <p:spPr bwMode="auto">
            <a:xfrm>
              <a:off x="3362390"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5" name="Group 1074">
            <a:extLst>
              <a:ext uri="{FF2B5EF4-FFF2-40B4-BE49-F238E27FC236}">
                <a16:creationId xmlns:a16="http://schemas.microsoft.com/office/drawing/2014/main" id="{76BA354F-C1A6-40D5-8CB9-986D53C2476B}"/>
              </a:ext>
            </a:extLst>
          </p:cNvPr>
          <p:cNvGrpSpPr/>
          <p:nvPr/>
        </p:nvGrpSpPr>
        <p:grpSpPr>
          <a:xfrm>
            <a:off x="6790361" y="3983016"/>
            <a:ext cx="241470" cy="241470"/>
            <a:chOff x="3703292" y="3556349"/>
            <a:chExt cx="251607" cy="251607"/>
          </a:xfrm>
        </p:grpSpPr>
        <p:sp>
          <p:nvSpPr>
            <p:cNvPr id="1096" name="Freeform 16">
              <a:extLst>
                <a:ext uri="{FF2B5EF4-FFF2-40B4-BE49-F238E27FC236}">
                  <a16:creationId xmlns:a16="http://schemas.microsoft.com/office/drawing/2014/main" id="{2D5E4B06-2310-4FD4-8697-EEDEC4555AED}"/>
                </a:ext>
              </a:extLst>
            </p:cNvPr>
            <p:cNvSpPr>
              <a:spLocks/>
            </p:cNvSpPr>
            <p:nvPr/>
          </p:nvSpPr>
          <p:spPr bwMode="auto">
            <a:xfrm>
              <a:off x="3709158"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7" name="Oval 11">
              <a:extLst>
                <a:ext uri="{FF2B5EF4-FFF2-40B4-BE49-F238E27FC236}">
                  <a16:creationId xmlns:a16="http://schemas.microsoft.com/office/drawing/2014/main" id="{8BEBB2AE-1090-41ED-BD76-E4F459F6A886}"/>
                </a:ext>
              </a:extLst>
            </p:cNvPr>
            <p:cNvSpPr>
              <a:spLocks noChangeArrowheads="1"/>
            </p:cNvSpPr>
            <p:nvPr/>
          </p:nvSpPr>
          <p:spPr bwMode="auto">
            <a:xfrm>
              <a:off x="3703292"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77" name="Group 1076">
            <a:extLst>
              <a:ext uri="{FF2B5EF4-FFF2-40B4-BE49-F238E27FC236}">
                <a16:creationId xmlns:a16="http://schemas.microsoft.com/office/drawing/2014/main" id="{54B20743-5986-4E35-AF7A-5CE88AF52537}"/>
              </a:ext>
            </a:extLst>
          </p:cNvPr>
          <p:cNvGrpSpPr/>
          <p:nvPr/>
        </p:nvGrpSpPr>
        <p:grpSpPr>
          <a:xfrm>
            <a:off x="5269583" y="3530381"/>
            <a:ext cx="4577021" cy="391086"/>
            <a:chOff x="2118670" y="3084712"/>
            <a:chExt cx="4769168" cy="407504"/>
          </a:xfrm>
          <a:solidFill>
            <a:srgbClr val="61615F"/>
          </a:solidFill>
        </p:grpSpPr>
        <p:grpSp>
          <p:nvGrpSpPr>
            <p:cNvPr id="1078" name="Group 1077">
              <a:extLst>
                <a:ext uri="{FF2B5EF4-FFF2-40B4-BE49-F238E27FC236}">
                  <a16:creationId xmlns:a16="http://schemas.microsoft.com/office/drawing/2014/main" id="{01BD24F3-EBA7-4378-8196-CE0C4CCFD613}"/>
                </a:ext>
              </a:extLst>
            </p:cNvPr>
            <p:cNvGrpSpPr/>
            <p:nvPr/>
          </p:nvGrpSpPr>
          <p:grpSpPr>
            <a:xfrm>
              <a:off x="2118670" y="3084712"/>
              <a:ext cx="4122818" cy="407504"/>
              <a:chOff x="2118670" y="3084712"/>
              <a:chExt cx="4122818" cy="407504"/>
            </a:xfrm>
            <a:grpFill/>
          </p:grpSpPr>
          <p:sp>
            <p:nvSpPr>
              <p:cNvPr id="1087" name="Rectangle 17">
                <a:extLst>
                  <a:ext uri="{FF2B5EF4-FFF2-40B4-BE49-F238E27FC236}">
                    <a16:creationId xmlns:a16="http://schemas.microsoft.com/office/drawing/2014/main" id="{579EEA72-2D12-4D3A-B7DD-A8C6BEA348BA}"/>
                  </a:ext>
                </a:extLst>
              </p:cNvPr>
              <p:cNvSpPr>
                <a:spLocks noChangeArrowheads="1"/>
              </p:cNvSpPr>
              <p:nvPr/>
            </p:nvSpPr>
            <p:spPr bwMode="auto">
              <a:xfrm>
                <a:off x="3368126"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88" name="Rectangle 18">
                <a:extLst>
                  <a:ext uri="{FF2B5EF4-FFF2-40B4-BE49-F238E27FC236}">
                    <a16:creationId xmlns:a16="http://schemas.microsoft.com/office/drawing/2014/main" id="{28395192-DB02-4190-81DB-31B0CB2402C0}"/>
                  </a:ext>
                </a:extLst>
              </p:cNvPr>
              <p:cNvSpPr>
                <a:spLocks noChangeArrowheads="1"/>
              </p:cNvSpPr>
              <p:nvPr/>
            </p:nvSpPr>
            <p:spPr bwMode="auto">
              <a:xfrm>
                <a:off x="2743398"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89" name="Rectangle 19">
                <a:extLst>
                  <a:ext uri="{FF2B5EF4-FFF2-40B4-BE49-F238E27FC236}">
                    <a16:creationId xmlns:a16="http://schemas.microsoft.com/office/drawing/2014/main" id="{3F216251-DF24-4FBB-BFEC-F7710F660FC8}"/>
                  </a:ext>
                </a:extLst>
              </p:cNvPr>
              <p:cNvSpPr>
                <a:spLocks noChangeArrowheads="1"/>
              </p:cNvSpPr>
              <p:nvPr/>
            </p:nvSpPr>
            <p:spPr bwMode="auto">
              <a:xfrm>
                <a:off x="2118670"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0" name="Rectangle 17">
                <a:extLst>
                  <a:ext uri="{FF2B5EF4-FFF2-40B4-BE49-F238E27FC236}">
                    <a16:creationId xmlns:a16="http://schemas.microsoft.com/office/drawing/2014/main" id="{05CA69CC-4AE1-467C-A04F-8256B4B627F6}"/>
                  </a:ext>
                </a:extLst>
              </p:cNvPr>
              <p:cNvSpPr>
                <a:spLocks noChangeArrowheads="1"/>
              </p:cNvSpPr>
              <p:nvPr/>
            </p:nvSpPr>
            <p:spPr bwMode="auto">
              <a:xfrm>
                <a:off x="3992854"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1" name="Rectangle 17">
                <a:extLst>
                  <a:ext uri="{FF2B5EF4-FFF2-40B4-BE49-F238E27FC236}">
                    <a16:creationId xmlns:a16="http://schemas.microsoft.com/office/drawing/2014/main" id="{C6E8FF53-FACB-459F-A1E7-328F364A632D}"/>
                  </a:ext>
                </a:extLst>
              </p:cNvPr>
              <p:cNvSpPr>
                <a:spLocks noChangeArrowheads="1"/>
              </p:cNvSpPr>
              <p:nvPr/>
            </p:nvSpPr>
            <p:spPr bwMode="auto">
              <a:xfrm>
                <a:off x="4617582"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2" name="Rectangle 17">
                <a:extLst>
                  <a:ext uri="{FF2B5EF4-FFF2-40B4-BE49-F238E27FC236}">
                    <a16:creationId xmlns:a16="http://schemas.microsoft.com/office/drawing/2014/main" id="{84107024-8F29-4A58-8772-2223EE820A25}"/>
                  </a:ext>
                </a:extLst>
              </p:cNvPr>
              <p:cNvSpPr>
                <a:spLocks noChangeArrowheads="1"/>
              </p:cNvSpPr>
              <p:nvPr/>
            </p:nvSpPr>
            <p:spPr bwMode="auto">
              <a:xfrm>
                <a:off x="5242310"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93" name="Rectangle 17">
                <a:extLst>
                  <a:ext uri="{FF2B5EF4-FFF2-40B4-BE49-F238E27FC236}">
                    <a16:creationId xmlns:a16="http://schemas.microsoft.com/office/drawing/2014/main" id="{1F95C2B6-6979-4E45-B4A3-F3CE7881BC5F}"/>
                  </a:ext>
                </a:extLst>
              </p:cNvPr>
              <p:cNvSpPr>
                <a:spLocks noChangeArrowheads="1"/>
              </p:cNvSpPr>
              <p:nvPr/>
            </p:nvSpPr>
            <p:spPr bwMode="auto">
              <a:xfrm>
                <a:off x="5867039"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sp>
          <p:nvSpPr>
            <p:cNvPr id="1082" name="Rectangle 19">
              <a:extLst>
                <a:ext uri="{FF2B5EF4-FFF2-40B4-BE49-F238E27FC236}">
                  <a16:creationId xmlns:a16="http://schemas.microsoft.com/office/drawing/2014/main" id="{E7603A11-E1B3-47EA-92E9-7BBBB4BA92AD}"/>
                </a:ext>
              </a:extLst>
            </p:cNvPr>
            <p:cNvSpPr>
              <a:spLocks noChangeArrowheads="1"/>
            </p:cNvSpPr>
            <p:nvPr/>
          </p:nvSpPr>
          <p:spPr bwMode="auto">
            <a:xfrm>
              <a:off x="6513389" y="3084712"/>
              <a:ext cx="374449" cy="407504"/>
            </a:xfrm>
            <a:prstGeom prst="rect">
              <a:avLst/>
            </a:prstGeom>
            <a:grp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sp>
        <p:nvSpPr>
          <p:cNvPr id="469" name="Freeform: Shape 468">
            <a:extLst>
              <a:ext uri="{FF2B5EF4-FFF2-40B4-BE49-F238E27FC236}">
                <a16:creationId xmlns:a16="http://schemas.microsoft.com/office/drawing/2014/main" id="{62BCA3EC-3778-4FC5-8617-3E94A4D98A9E}"/>
              </a:ext>
            </a:extLst>
          </p:cNvPr>
          <p:cNvSpPr/>
          <p:nvPr/>
        </p:nvSpPr>
        <p:spPr>
          <a:xfrm>
            <a:off x="0" y="0"/>
            <a:ext cx="9168063"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5" fmla="*/ 4572000 w 9144000"/>
              <a:gd name="connsiteY5" fmla="*/ 294166 h 5143500"/>
              <a:gd name="connsiteX6" fmla="*/ 3406956 w 9144000"/>
              <a:gd name="connsiteY6" fmla="*/ 1459210 h 5143500"/>
              <a:gd name="connsiteX7" fmla="*/ 4572000 w 9144000"/>
              <a:gd name="connsiteY7" fmla="*/ 2624254 h 5143500"/>
              <a:gd name="connsiteX8" fmla="*/ 5737044 w 9144000"/>
              <a:gd name="connsiteY8" fmla="*/ 1459210 h 5143500"/>
              <a:gd name="connsiteX9" fmla="*/ 4572000 w 9144000"/>
              <a:gd name="connsiteY9" fmla="*/ 294166 h 5143500"/>
              <a:gd name="connsiteX10" fmla="*/ 7660973 w 9144000"/>
              <a:gd name="connsiteY10" fmla="*/ 789685 h 5143500"/>
              <a:gd name="connsiteX11" fmla="*/ 6893897 w 9144000"/>
              <a:gd name="connsiteY11" fmla="*/ 1556761 h 5143500"/>
              <a:gd name="connsiteX12" fmla="*/ 7660973 w 9144000"/>
              <a:gd name="connsiteY12" fmla="*/ 2323837 h 5143500"/>
              <a:gd name="connsiteX13" fmla="*/ 8428049 w 9144000"/>
              <a:gd name="connsiteY13" fmla="*/ 1556761 h 5143500"/>
              <a:gd name="connsiteX14" fmla="*/ 7660973 w 9144000"/>
              <a:gd name="connsiteY14" fmla="*/ 789685 h 5143500"/>
              <a:gd name="connsiteX15" fmla="*/ 1494347 w 9144000"/>
              <a:gd name="connsiteY15" fmla="*/ 789685 h 5143500"/>
              <a:gd name="connsiteX16" fmla="*/ 727271 w 9144000"/>
              <a:gd name="connsiteY16" fmla="*/ 1556761 h 5143500"/>
              <a:gd name="connsiteX17" fmla="*/ 1494347 w 9144000"/>
              <a:gd name="connsiteY17" fmla="*/ 2323837 h 5143500"/>
              <a:gd name="connsiteX18" fmla="*/ 2261423 w 9144000"/>
              <a:gd name="connsiteY18" fmla="*/ 1556761 h 5143500"/>
              <a:gd name="connsiteX19" fmla="*/ 1494347 w 9144000"/>
              <a:gd name="connsiteY19" fmla="*/ 789685 h 5143500"/>
              <a:gd name="connsiteX20" fmla="*/ 2873644 w 9144000"/>
              <a:gd name="connsiteY20" fmla="*/ 3053860 h 5143500"/>
              <a:gd name="connsiteX21" fmla="*/ 2106568 w 9144000"/>
              <a:gd name="connsiteY21" fmla="*/ 3820936 h 5143500"/>
              <a:gd name="connsiteX22" fmla="*/ 2873644 w 9144000"/>
              <a:gd name="connsiteY22" fmla="*/ 4588012 h 5143500"/>
              <a:gd name="connsiteX23" fmla="*/ 3640720 w 9144000"/>
              <a:gd name="connsiteY23" fmla="*/ 3820936 h 5143500"/>
              <a:gd name="connsiteX24" fmla="*/ 2873644 w 9144000"/>
              <a:gd name="connsiteY24" fmla="*/ 3053860 h 5143500"/>
              <a:gd name="connsiteX25" fmla="*/ 6270355 w 9144000"/>
              <a:gd name="connsiteY25" fmla="*/ 3053860 h 5143500"/>
              <a:gd name="connsiteX26" fmla="*/ 5503279 w 9144000"/>
              <a:gd name="connsiteY26" fmla="*/ 3820936 h 5143500"/>
              <a:gd name="connsiteX27" fmla="*/ 6270355 w 9144000"/>
              <a:gd name="connsiteY27" fmla="*/ 4588012 h 5143500"/>
              <a:gd name="connsiteX28" fmla="*/ 7037431 w 9144000"/>
              <a:gd name="connsiteY28" fmla="*/ 3820936 h 5143500"/>
              <a:gd name="connsiteX29" fmla="*/ 6270355 w 9144000"/>
              <a:gd name="connsiteY29" fmla="*/ 305386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44000" h="5143500">
                <a:moveTo>
                  <a:pt x="0" y="0"/>
                </a:moveTo>
                <a:lnTo>
                  <a:pt x="9144000" y="0"/>
                </a:lnTo>
                <a:lnTo>
                  <a:pt x="9144000" y="5143500"/>
                </a:lnTo>
                <a:lnTo>
                  <a:pt x="0" y="5143500"/>
                </a:lnTo>
                <a:lnTo>
                  <a:pt x="0" y="0"/>
                </a:lnTo>
                <a:close/>
                <a:moveTo>
                  <a:pt x="4572000" y="294166"/>
                </a:moveTo>
                <a:cubicBezTo>
                  <a:pt x="3928564" y="294166"/>
                  <a:pt x="3406956" y="815774"/>
                  <a:pt x="3406956" y="1459210"/>
                </a:cubicBezTo>
                <a:cubicBezTo>
                  <a:pt x="3406956" y="2102646"/>
                  <a:pt x="3928564" y="2624254"/>
                  <a:pt x="4572000" y="2624254"/>
                </a:cubicBezTo>
                <a:cubicBezTo>
                  <a:pt x="5215436" y="2624254"/>
                  <a:pt x="5737044" y="2102646"/>
                  <a:pt x="5737044" y="1459210"/>
                </a:cubicBezTo>
                <a:cubicBezTo>
                  <a:pt x="5737044" y="815774"/>
                  <a:pt x="5215436" y="294166"/>
                  <a:pt x="4572000" y="294166"/>
                </a:cubicBezTo>
                <a:close/>
                <a:moveTo>
                  <a:pt x="7660973" y="789685"/>
                </a:moveTo>
                <a:cubicBezTo>
                  <a:pt x="7237329" y="789685"/>
                  <a:pt x="6893897" y="1133117"/>
                  <a:pt x="6893897" y="1556761"/>
                </a:cubicBezTo>
                <a:cubicBezTo>
                  <a:pt x="6893897" y="1980405"/>
                  <a:pt x="7237329" y="2323837"/>
                  <a:pt x="7660973" y="2323837"/>
                </a:cubicBezTo>
                <a:cubicBezTo>
                  <a:pt x="8084617" y="2323837"/>
                  <a:pt x="8428049" y="1980405"/>
                  <a:pt x="8428049" y="1556761"/>
                </a:cubicBezTo>
                <a:cubicBezTo>
                  <a:pt x="8428049" y="1133117"/>
                  <a:pt x="8084617" y="789685"/>
                  <a:pt x="7660973" y="789685"/>
                </a:cubicBezTo>
                <a:close/>
                <a:moveTo>
                  <a:pt x="1494347" y="789685"/>
                </a:moveTo>
                <a:cubicBezTo>
                  <a:pt x="1070703" y="789685"/>
                  <a:pt x="727271" y="1133117"/>
                  <a:pt x="727271" y="1556761"/>
                </a:cubicBezTo>
                <a:cubicBezTo>
                  <a:pt x="727271" y="1980405"/>
                  <a:pt x="1070703" y="2323837"/>
                  <a:pt x="1494347" y="2323837"/>
                </a:cubicBezTo>
                <a:cubicBezTo>
                  <a:pt x="1917991" y="2323837"/>
                  <a:pt x="2261423" y="1980405"/>
                  <a:pt x="2261423" y="1556761"/>
                </a:cubicBezTo>
                <a:cubicBezTo>
                  <a:pt x="2261423" y="1133117"/>
                  <a:pt x="1917991" y="789685"/>
                  <a:pt x="1494347" y="789685"/>
                </a:cubicBezTo>
                <a:close/>
                <a:moveTo>
                  <a:pt x="2873644" y="3053860"/>
                </a:moveTo>
                <a:cubicBezTo>
                  <a:pt x="2450000" y="3053860"/>
                  <a:pt x="2106568" y="3397292"/>
                  <a:pt x="2106568" y="3820936"/>
                </a:cubicBezTo>
                <a:cubicBezTo>
                  <a:pt x="2106568" y="4244580"/>
                  <a:pt x="2450000" y="4588012"/>
                  <a:pt x="2873644" y="4588012"/>
                </a:cubicBezTo>
                <a:cubicBezTo>
                  <a:pt x="3297288" y="4588012"/>
                  <a:pt x="3640720" y="4244580"/>
                  <a:pt x="3640720" y="3820936"/>
                </a:cubicBezTo>
                <a:cubicBezTo>
                  <a:pt x="3640720" y="3397292"/>
                  <a:pt x="3297288" y="3053860"/>
                  <a:pt x="2873644" y="3053860"/>
                </a:cubicBezTo>
                <a:close/>
                <a:moveTo>
                  <a:pt x="6270355" y="3053860"/>
                </a:moveTo>
                <a:cubicBezTo>
                  <a:pt x="5846711" y="3053860"/>
                  <a:pt x="5503279" y="3397292"/>
                  <a:pt x="5503279" y="3820936"/>
                </a:cubicBezTo>
                <a:cubicBezTo>
                  <a:pt x="5503279" y="4244580"/>
                  <a:pt x="5846711" y="4588012"/>
                  <a:pt x="6270355" y="4588012"/>
                </a:cubicBezTo>
                <a:cubicBezTo>
                  <a:pt x="6693999" y="4588012"/>
                  <a:pt x="7037431" y="4244580"/>
                  <a:pt x="7037431" y="3820936"/>
                </a:cubicBezTo>
                <a:cubicBezTo>
                  <a:pt x="7037431" y="3397292"/>
                  <a:pt x="6693999" y="3053860"/>
                  <a:pt x="6270355" y="3053860"/>
                </a:cubicBezTo>
                <a:close/>
              </a:path>
            </a:pathLst>
          </a:custGeom>
          <a:solidFill>
            <a:srgbClr val="61626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109" name="Oval 108">
            <a:extLst>
              <a:ext uri="{FF2B5EF4-FFF2-40B4-BE49-F238E27FC236}">
                <a16:creationId xmlns:a16="http://schemas.microsoft.com/office/drawing/2014/main" id="{F4ED1670-A3E6-44D2-A4D0-0DE31A7D13CC}"/>
              </a:ext>
            </a:extLst>
          </p:cNvPr>
          <p:cNvSpPr/>
          <p:nvPr/>
        </p:nvSpPr>
        <p:spPr>
          <a:xfrm>
            <a:off x="8965393" y="4974975"/>
            <a:ext cx="88711" cy="88711"/>
          </a:xfrm>
          <a:prstGeom prst="ellipse">
            <a:avLst/>
          </a:prstGeom>
          <a:solidFill>
            <a:schemeClr val="tx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4" name="Freeform: Shape 473">
            <a:extLst>
              <a:ext uri="{FF2B5EF4-FFF2-40B4-BE49-F238E27FC236}">
                <a16:creationId xmlns:a16="http://schemas.microsoft.com/office/drawing/2014/main" id="{953F2165-8882-454E-85EE-DED2A70AE42C}"/>
              </a:ext>
            </a:extLst>
          </p:cNvPr>
          <p:cNvSpPr/>
          <p:nvPr/>
        </p:nvSpPr>
        <p:spPr>
          <a:xfrm>
            <a:off x="3406956" y="294166"/>
            <a:ext cx="2330088" cy="2330088"/>
          </a:xfrm>
          <a:custGeom>
            <a:avLst/>
            <a:gdLst>
              <a:gd name="connsiteX0" fmla="*/ 1165044 w 2330088"/>
              <a:gd name="connsiteY0" fmla="*/ 0 h 2330088"/>
              <a:gd name="connsiteX1" fmla="*/ 2330088 w 2330088"/>
              <a:gd name="connsiteY1" fmla="*/ 1165044 h 2330088"/>
              <a:gd name="connsiteX2" fmla="*/ 1165044 w 2330088"/>
              <a:gd name="connsiteY2" fmla="*/ 2330088 h 2330088"/>
              <a:gd name="connsiteX3" fmla="*/ 0 w 2330088"/>
              <a:gd name="connsiteY3" fmla="*/ 1165044 h 2330088"/>
              <a:gd name="connsiteX4" fmla="*/ 1165044 w 2330088"/>
              <a:gd name="connsiteY4" fmla="*/ 0 h 2330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088" h="2330088">
                <a:moveTo>
                  <a:pt x="1165044" y="0"/>
                </a:moveTo>
                <a:cubicBezTo>
                  <a:pt x="1808480" y="0"/>
                  <a:pt x="2330088" y="521608"/>
                  <a:pt x="2330088" y="1165044"/>
                </a:cubicBezTo>
                <a:cubicBezTo>
                  <a:pt x="2330088" y="1808480"/>
                  <a:pt x="1808480" y="2330088"/>
                  <a:pt x="1165044" y="2330088"/>
                </a:cubicBezTo>
                <a:cubicBezTo>
                  <a:pt x="521608" y="2330088"/>
                  <a:pt x="0" y="1808480"/>
                  <a:pt x="0" y="1165044"/>
                </a:cubicBezTo>
                <a:cubicBezTo>
                  <a:pt x="0" y="521608"/>
                  <a:pt x="521608" y="0"/>
                  <a:pt x="1165044" y="0"/>
                </a:cubicBezTo>
                <a:close/>
              </a:path>
            </a:pathLst>
          </a:custGeom>
          <a:solidFill>
            <a:srgbClr val="616261"/>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cxnSp>
        <p:nvCxnSpPr>
          <p:cNvPr id="6" name="Straight Connector 5">
            <a:extLst>
              <a:ext uri="{FF2B5EF4-FFF2-40B4-BE49-F238E27FC236}">
                <a16:creationId xmlns:a16="http://schemas.microsoft.com/office/drawing/2014/main" id="{75B983D7-0A6B-42EF-867D-35DBE1D3A7E0}"/>
              </a:ext>
            </a:extLst>
          </p:cNvPr>
          <p:cNvCxnSpPr>
            <a:cxnSpLocks/>
          </p:cNvCxnSpPr>
          <p:nvPr/>
        </p:nvCxnSpPr>
        <p:spPr>
          <a:xfrm flipH="1" flipV="1">
            <a:off x="5737046" y="1459212"/>
            <a:ext cx="1151613" cy="98068"/>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84" name="Straight Connector 83">
            <a:extLst>
              <a:ext uri="{FF2B5EF4-FFF2-40B4-BE49-F238E27FC236}">
                <a16:creationId xmlns:a16="http://schemas.microsoft.com/office/drawing/2014/main" id="{1D6281BA-4136-4A36-9F0A-3B12B5C03E9E}"/>
              </a:ext>
            </a:extLst>
          </p:cNvPr>
          <p:cNvCxnSpPr>
            <a:cxnSpLocks/>
          </p:cNvCxnSpPr>
          <p:nvPr/>
        </p:nvCxnSpPr>
        <p:spPr>
          <a:xfrm flipH="1" flipV="1">
            <a:off x="5233643" y="2408664"/>
            <a:ext cx="577996" cy="796510"/>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85" name="Straight Connector 84">
            <a:extLst>
              <a:ext uri="{FF2B5EF4-FFF2-40B4-BE49-F238E27FC236}">
                <a16:creationId xmlns:a16="http://schemas.microsoft.com/office/drawing/2014/main" id="{F513C451-8DD8-4484-83B1-51FAF9599D22}"/>
              </a:ext>
            </a:extLst>
          </p:cNvPr>
          <p:cNvCxnSpPr>
            <a:cxnSpLocks/>
          </p:cNvCxnSpPr>
          <p:nvPr/>
        </p:nvCxnSpPr>
        <p:spPr>
          <a:xfrm flipV="1">
            <a:off x="3377382" y="2442118"/>
            <a:ext cx="573868" cy="790820"/>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86" name="Straight Connector 85">
            <a:extLst>
              <a:ext uri="{FF2B5EF4-FFF2-40B4-BE49-F238E27FC236}">
                <a16:creationId xmlns:a16="http://schemas.microsoft.com/office/drawing/2014/main" id="{F99E46A1-1267-475C-98DB-3C668BF017DF}"/>
              </a:ext>
            </a:extLst>
          </p:cNvPr>
          <p:cNvCxnSpPr>
            <a:cxnSpLocks/>
          </p:cNvCxnSpPr>
          <p:nvPr/>
        </p:nvCxnSpPr>
        <p:spPr>
          <a:xfrm flipV="1">
            <a:off x="2261582" y="1459211"/>
            <a:ext cx="1145533" cy="97551"/>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sp>
        <p:nvSpPr>
          <p:cNvPr id="450" name="TextBox 449">
            <a:extLst>
              <a:ext uri="{FF2B5EF4-FFF2-40B4-BE49-F238E27FC236}">
                <a16:creationId xmlns:a16="http://schemas.microsoft.com/office/drawing/2014/main" id="{4B0D0EFD-32E8-4D04-B9D2-D9872A588DBF}"/>
              </a:ext>
            </a:extLst>
          </p:cNvPr>
          <p:cNvSpPr txBox="1"/>
          <p:nvPr/>
        </p:nvSpPr>
        <p:spPr>
          <a:xfrm>
            <a:off x="3810107" y="1998963"/>
            <a:ext cx="1499129" cy="307777"/>
          </a:xfrm>
          <a:prstGeom prst="rect">
            <a:avLst/>
          </a:prstGeom>
          <a:noFill/>
        </p:spPr>
        <p:txBody>
          <a:bodyPr wrap="none" rtlCol="0">
            <a:spAutoFit/>
          </a:bodyPr>
          <a:lstStyle/>
          <a:p>
            <a:pPr algn="ctr" defTabSz="457189">
              <a:defRPr/>
            </a:pPr>
            <a:r>
              <a:rPr lang="en-US" sz="1400" b="1" dirty="0">
                <a:solidFill>
                  <a:prstClr val="white"/>
                </a:solidFill>
                <a:latin typeface="Arial"/>
              </a:rPr>
              <a:t>OLD WORLD IT</a:t>
            </a:r>
          </a:p>
        </p:txBody>
      </p:sp>
      <p:sp>
        <p:nvSpPr>
          <p:cNvPr id="451" name="TextBox 450">
            <a:extLst>
              <a:ext uri="{FF2B5EF4-FFF2-40B4-BE49-F238E27FC236}">
                <a16:creationId xmlns:a16="http://schemas.microsoft.com/office/drawing/2014/main" id="{F9007F2A-AD66-4DE9-9E38-560A3A4F83EF}"/>
              </a:ext>
            </a:extLst>
          </p:cNvPr>
          <p:cNvSpPr txBox="1"/>
          <p:nvPr/>
        </p:nvSpPr>
        <p:spPr>
          <a:xfrm>
            <a:off x="6920227" y="2338264"/>
            <a:ext cx="1481496" cy="276999"/>
          </a:xfrm>
          <a:prstGeom prst="rect">
            <a:avLst/>
          </a:prstGeom>
          <a:noFill/>
        </p:spPr>
        <p:txBody>
          <a:bodyPr wrap="none" rtlCol="0">
            <a:spAutoFit/>
          </a:bodyPr>
          <a:lstStyle/>
          <a:p>
            <a:pPr algn="ctr" defTabSz="457189">
              <a:defRPr/>
            </a:pPr>
            <a:r>
              <a:rPr lang="en-US" sz="1200" dirty="0">
                <a:solidFill>
                  <a:prstClr val="white"/>
                </a:solidFill>
                <a:latin typeface="Arial"/>
              </a:rPr>
              <a:t>Employees at work</a:t>
            </a:r>
          </a:p>
        </p:txBody>
      </p:sp>
      <p:sp>
        <p:nvSpPr>
          <p:cNvPr id="452" name="TextBox 451">
            <a:extLst>
              <a:ext uri="{FF2B5EF4-FFF2-40B4-BE49-F238E27FC236}">
                <a16:creationId xmlns:a16="http://schemas.microsoft.com/office/drawing/2014/main" id="{0E4ED2A3-4E8A-40E2-B251-FC075D34B9AF}"/>
              </a:ext>
            </a:extLst>
          </p:cNvPr>
          <p:cNvSpPr txBox="1"/>
          <p:nvPr/>
        </p:nvSpPr>
        <p:spPr>
          <a:xfrm>
            <a:off x="5357306" y="4602762"/>
            <a:ext cx="1843774" cy="276999"/>
          </a:xfrm>
          <a:prstGeom prst="rect">
            <a:avLst/>
          </a:prstGeom>
          <a:noFill/>
        </p:spPr>
        <p:txBody>
          <a:bodyPr wrap="none" rtlCol="0">
            <a:spAutoFit/>
          </a:bodyPr>
          <a:lstStyle/>
          <a:p>
            <a:pPr algn="ctr" defTabSz="457189">
              <a:defRPr/>
            </a:pPr>
            <a:r>
              <a:rPr lang="en-US" sz="1200" dirty="0">
                <a:solidFill>
                  <a:prstClr val="white"/>
                </a:solidFill>
                <a:latin typeface="Arial"/>
              </a:rPr>
              <a:t>Factories + supply chain</a:t>
            </a:r>
          </a:p>
        </p:txBody>
      </p:sp>
      <p:sp>
        <p:nvSpPr>
          <p:cNvPr id="453" name="TextBox 452">
            <a:extLst>
              <a:ext uri="{FF2B5EF4-FFF2-40B4-BE49-F238E27FC236}">
                <a16:creationId xmlns:a16="http://schemas.microsoft.com/office/drawing/2014/main" id="{08E9C856-E281-4FA8-B0E9-D121B58793A4}"/>
              </a:ext>
            </a:extLst>
          </p:cNvPr>
          <p:cNvSpPr txBox="1"/>
          <p:nvPr/>
        </p:nvSpPr>
        <p:spPr>
          <a:xfrm>
            <a:off x="2261892" y="4602762"/>
            <a:ext cx="1223413" cy="276999"/>
          </a:xfrm>
          <a:prstGeom prst="rect">
            <a:avLst/>
          </a:prstGeom>
          <a:noFill/>
        </p:spPr>
        <p:txBody>
          <a:bodyPr wrap="none" rtlCol="0">
            <a:spAutoFit/>
          </a:bodyPr>
          <a:lstStyle/>
          <a:p>
            <a:pPr algn="ctr" defTabSz="457189">
              <a:defRPr/>
            </a:pPr>
            <a:r>
              <a:rPr lang="en-US" sz="1200" dirty="0">
                <a:solidFill>
                  <a:prstClr val="white"/>
                </a:solidFill>
                <a:latin typeface="Arial"/>
              </a:rPr>
              <a:t>Sales channels</a:t>
            </a:r>
          </a:p>
        </p:txBody>
      </p:sp>
      <p:sp>
        <p:nvSpPr>
          <p:cNvPr id="454" name="TextBox 453">
            <a:extLst>
              <a:ext uri="{FF2B5EF4-FFF2-40B4-BE49-F238E27FC236}">
                <a16:creationId xmlns:a16="http://schemas.microsoft.com/office/drawing/2014/main" id="{2D1EDD6A-1A3A-4922-BD4B-2A1D586D3BB5}"/>
              </a:ext>
            </a:extLst>
          </p:cNvPr>
          <p:cNvSpPr txBox="1"/>
          <p:nvPr/>
        </p:nvSpPr>
        <p:spPr>
          <a:xfrm>
            <a:off x="721282" y="2338264"/>
            <a:ext cx="1497526" cy="276999"/>
          </a:xfrm>
          <a:prstGeom prst="rect">
            <a:avLst/>
          </a:prstGeom>
          <a:noFill/>
        </p:spPr>
        <p:txBody>
          <a:bodyPr wrap="none" rtlCol="0">
            <a:spAutoFit/>
          </a:bodyPr>
          <a:lstStyle/>
          <a:p>
            <a:pPr algn="ctr" defTabSz="457189">
              <a:defRPr/>
            </a:pPr>
            <a:r>
              <a:rPr lang="en-US" sz="1200" dirty="0">
                <a:solidFill>
                  <a:prstClr val="white"/>
                </a:solidFill>
                <a:latin typeface="Arial"/>
              </a:rPr>
              <a:t>Marketing analytics</a:t>
            </a:r>
          </a:p>
        </p:txBody>
      </p:sp>
      <p:sp>
        <p:nvSpPr>
          <p:cNvPr id="465" name="Oval 464">
            <a:extLst>
              <a:ext uri="{FF2B5EF4-FFF2-40B4-BE49-F238E27FC236}">
                <a16:creationId xmlns:a16="http://schemas.microsoft.com/office/drawing/2014/main" id="{686D20A7-7090-4298-B6FD-CD5BB71DBC71}"/>
              </a:ext>
            </a:extLst>
          </p:cNvPr>
          <p:cNvSpPr/>
          <p:nvPr/>
        </p:nvSpPr>
        <p:spPr>
          <a:xfrm>
            <a:off x="727271" y="789685"/>
            <a:ext cx="1534152" cy="153415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66" name="Oval 465">
            <a:extLst>
              <a:ext uri="{FF2B5EF4-FFF2-40B4-BE49-F238E27FC236}">
                <a16:creationId xmlns:a16="http://schemas.microsoft.com/office/drawing/2014/main" id="{8292025D-1A8D-4EF6-832B-27F963C0AFAD}"/>
              </a:ext>
            </a:extLst>
          </p:cNvPr>
          <p:cNvSpPr/>
          <p:nvPr/>
        </p:nvSpPr>
        <p:spPr>
          <a:xfrm>
            <a:off x="2106568" y="3053860"/>
            <a:ext cx="1534152" cy="153415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67" name="Oval 466">
            <a:extLst>
              <a:ext uri="{FF2B5EF4-FFF2-40B4-BE49-F238E27FC236}">
                <a16:creationId xmlns:a16="http://schemas.microsoft.com/office/drawing/2014/main" id="{7DDB4BCD-F4B0-462A-8AE4-64ED74789DD0}"/>
              </a:ext>
            </a:extLst>
          </p:cNvPr>
          <p:cNvSpPr/>
          <p:nvPr/>
        </p:nvSpPr>
        <p:spPr>
          <a:xfrm>
            <a:off x="5503279" y="3053860"/>
            <a:ext cx="1534152" cy="153415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68" name="Oval 467">
            <a:extLst>
              <a:ext uri="{FF2B5EF4-FFF2-40B4-BE49-F238E27FC236}">
                <a16:creationId xmlns:a16="http://schemas.microsoft.com/office/drawing/2014/main" id="{5438008E-E3AF-4728-A518-D14CC5C3B382}"/>
              </a:ext>
            </a:extLst>
          </p:cNvPr>
          <p:cNvSpPr/>
          <p:nvPr/>
        </p:nvSpPr>
        <p:spPr>
          <a:xfrm>
            <a:off x="6893897" y="789685"/>
            <a:ext cx="1534152" cy="153415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nvGrpSpPr>
          <p:cNvPr id="990" name="Group 989">
            <a:extLst>
              <a:ext uri="{FF2B5EF4-FFF2-40B4-BE49-F238E27FC236}">
                <a16:creationId xmlns:a16="http://schemas.microsoft.com/office/drawing/2014/main" id="{800BD878-D070-41EE-BF33-34A9A280F7B6}"/>
              </a:ext>
            </a:extLst>
          </p:cNvPr>
          <p:cNvGrpSpPr/>
          <p:nvPr/>
        </p:nvGrpSpPr>
        <p:grpSpPr>
          <a:xfrm>
            <a:off x="3962148" y="959670"/>
            <a:ext cx="1219704" cy="933677"/>
            <a:chOff x="3782602" y="596598"/>
            <a:chExt cx="1651964" cy="1264570"/>
          </a:xfrm>
        </p:grpSpPr>
        <p:sp useBgFill="1">
          <p:nvSpPr>
            <p:cNvPr id="978" name="Rectangle: Rounded Corners 977">
              <a:extLst>
                <a:ext uri="{FF2B5EF4-FFF2-40B4-BE49-F238E27FC236}">
                  <a16:creationId xmlns:a16="http://schemas.microsoft.com/office/drawing/2014/main" id="{EC91CDC0-F1F2-4FE2-B663-C64D20682A81}"/>
                </a:ext>
              </a:extLst>
            </p:cNvPr>
            <p:cNvSpPr/>
            <p:nvPr/>
          </p:nvSpPr>
          <p:spPr>
            <a:xfrm>
              <a:off x="4056006" y="596598"/>
              <a:ext cx="1105156" cy="858129"/>
            </a:xfrm>
            <a:prstGeom prst="roundRect">
              <a:avLst>
                <a:gd name="adj" fmla="val 11749"/>
              </a:avLst>
            </a:prstGeom>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useBgFill="1">
          <p:nvSpPr>
            <p:cNvPr id="979" name="Rectangle: Rounded Corners 978">
              <a:extLst>
                <a:ext uri="{FF2B5EF4-FFF2-40B4-BE49-F238E27FC236}">
                  <a16:creationId xmlns:a16="http://schemas.microsoft.com/office/drawing/2014/main" id="{2D054960-204B-4EBB-9157-C4471A107BBB}"/>
                </a:ext>
              </a:extLst>
            </p:cNvPr>
            <p:cNvSpPr/>
            <p:nvPr/>
          </p:nvSpPr>
          <p:spPr>
            <a:xfrm>
              <a:off x="4197521" y="706481"/>
              <a:ext cx="822126" cy="638363"/>
            </a:xfrm>
            <a:prstGeom prst="roundRect">
              <a:avLst>
                <a:gd name="adj" fmla="val 15143"/>
              </a:avLst>
            </a:prstGeom>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p:nvSpPr>
            <p:cNvPr id="980" name="Rectangle: Rounded Corners 979">
              <a:extLst>
                <a:ext uri="{FF2B5EF4-FFF2-40B4-BE49-F238E27FC236}">
                  <a16:creationId xmlns:a16="http://schemas.microsoft.com/office/drawing/2014/main" id="{365BEF52-6E67-4846-9607-10C5BA8E6A88}"/>
                </a:ext>
              </a:extLst>
            </p:cNvPr>
            <p:cNvSpPr/>
            <p:nvPr/>
          </p:nvSpPr>
          <p:spPr>
            <a:xfrm>
              <a:off x="3782602" y="1548446"/>
              <a:ext cx="1651964" cy="312722"/>
            </a:xfrm>
            <a:prstGeom prst="roundRect">
              <a:avLst/>
            </a:prstGeom>
            <a:solidFill>
              <a:srgbClr val="545454"/>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cxnSp>
          <p:nvCxnSpPr>
            <p:cNvPr id="982" name="Straight Connector 981">
              <a:extLst>
                <a:ext uri="{FF2B5EF4-FFF2-40B4-BE49-F238E27FC236}">
                  <a16:creationId xmlns:a16="http://schemas.microsoft.com/office/drawing/2014/main" id="{DE856951-7679-4EF6-99B2-010CB1933455}"/>
                </a:ext>
              </a:extLst>
            </p:cNvPr>
            <p:cNvCxnSpPr/>
            <p:nvPr/>
          </p:nvCxnSpPr>
          <p:spPr>
            <a:xfrm>
              <a:off x="4608584" y="1704807"/>
              <a:ext cx="625057" cy="0"/>
            </a:xfrm>
            <a:prstGeom prst="line">
              <a:avLst/>
            </a:prstGeom>
            <a:ln cap="rnd">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83" name="Oval 982">
              <a:extLst>
                <a:ext uri="{FF2B5EF4-FFF2-40B4-BE49-F238E27FC236}">
                  <a16:creationId xmlns:a16="http://schemas.microsoft.com/office/drawing/2014/main" id="{09360518-C1C6-4BFA-9EC9-C9DF795210AE}"/>
                </a:ext>
              </a:extLst>
            </p:cNvPr>
            <p:cNvSpPr/>
            <p:nvPr/>
          </p:nvSpPr>
          <p:spPr>
            <a:xfrm>
              <a:off x="3871405" y="1681947"/>
              <a:ext cx="45720" cy="4572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cxnSp>
          <p:nvCxnSpPr>
            <p:cNvPr id="985" name="Straight Connector 984">
              <a:extLst>
                <a:ext uri="{FF2B5EF4-FFF2-40B4-BE49-F238E27FC236}">
                  <a16:creationId xmlns:a16="http://schemas.microsoft.com/office/drawing/2014/main" id="{81C1CA45-19B8-4B83-97C4-C1649821FC4F}"/>
                </a:ext>
              </a:extLst>
            </p:cNvPr>
            <p:cNvCxnSpPr>
              <a:cxnSpLocks/>
            </p:cNvCxnSpPr>
            <p:nvPr/>
          </p:nvCxnSpPr>
          <p:spPr>
            <a:xfrm flipV="1">
              <a:off x="3798277" y="1259698"/>
              <a:ext cx="258973" cy="303735"/>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988" name="Straight Connector 987">
              <a:extLst>
                <a:ext uri="{FF2B5EF4-FFF2-40B4-BE49-F238E27FC236}">
                  <a16:creationId xmlns:a16="http://schemas.microsoft.com/office/drawing/2014/main" id="{90804F44-E6A2-44E8-9F74-7864C0ABC595}"/>
                </a:ext>
              </a:extLst>
            </p:cNvPr>
            <p:cNvCxnSpPr>
              <a:cxnSpLocks/>
            </p:cNvCxnSpPr>
            <p:nvPr/>
          </p:nvCxnSpPr>
          <p:spPr>
            <a:xfrm flipH="1" flipV="1">
              <a:off x="5159219" y="1258632"/>
              <a:ext cx="258973" cy="303735"/>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sp>
          <p:nvSpPr>
            <p:cNvPr id="989" name="Oval 988">
              <a:extLst>
                <a:ext uri="{FF2B5EF4-FFF2-40B4-BE49-F238E27FC236}">
                  <a16:creationId xmlns:a16="http://schemas.microsoft.com/office/drawing/2014/main" id="{62E35757-0BFF-4F51-BC2A-CD18260FAD4C}"/>
                </a:ext>
              </a:extLst>
            </p:cNvPr>
            <p:cNvSpPr/>
            <p:nvPr/>
          </p:nvSpPr>
          <p:spPr>
            <a:xfrm>
              <a:off x="3953466" y="1681947"/>
              <a:ext cx="45720" cy="45720"/>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grpSp>
        <p:nvGrpSpPr>
          <p:cNvPr id="997" name="Group 4">
            <a:extLst>
              <a:ext uri="{FF2B5EF4-FFF2-40B4-BE49-F238E27FC236}">
                <a16:creationId xmlns:a16="http://schemas.microsoft.com/office/drawing/2014/main" id="{E67F5031-223E-485D-B8DC-7B970F9D13E7}"/>
              </a:ext>
            </a:extLst>
          </p:cNvPr>
          <p:cNvGrpSpPr>
            <a:grpSpLocks noChangeAspect="1"/>
          </p:cNvGrpSpPr>
          <p:nvPr/>
        </p:nvGrpSpPr>
        <p:grpSpPr bwMode="auto">
          <a:xfrm rot="3600000">
            <a:off x="4334695" y="1147373"/>
            <a:ext cx="257342" cy="256036"/>
            <a:chOff x="3288" y="1765"/>
            <a:chExt cx="394" cy="392"/>
          </a:xfrm>
        </p:grpSpPr>
        <p:sp>
          <p:nvSpPr>
            <p:cNvPr id="1006" name="Freeform 5">
              <a:extLst>
                <a:ext uri="{FF2B5EF4-FFF2-40B4-BE49-F238E27FC236}">
                  <a16:creationId xmlns:a16="http://schemas.microsoft.com/office/drawing/2014/main" id="{C0B7281F-FCA3-4BC2-9DF8-52CC6147CA01}"/>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1007" name="Oval 6">
              <a:extLst>
                <a:ext uri="{FF2B5EF4-FFF2-40B4-BE49-F238E27FC236}">
                  <a16:creationId xmlns:a16="http://schemas.microsoft.com/office/drawing/2014/main" id="{932B66A6-A622-4427-A140-AABFCFD8FAA7}"/>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1008" name="Freeform 7">
              <a:extLst>
                <a:ext uri="{FF2B5EF4-FFF2-40B4-BE49-F238E27FC236}">
                  <a16:creationId xmlns:a16="http://schemas.microsoft.com/office/drawing/2014/main" id="{59EA998F-EC7E-46A5-B68F-9110755B90A8}"/>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998" name="Group 4">
            <a:extLst>
              <a:ext uri="{FF2B5EF4-FFF2-40B4-BE49-F238E27FC236}">
                <a16:creationId xmlns:a16="http://schemas.microsoft.com/office/drawing/2014/main" id="{68BBFA10-AA0B-44E3-A625-661C188D390E}"/>
              </a:ext>
            </a:extLst>
          </p:cNvPr>
          <p:cNvGrpSpPr>
            <a:grpSpLocks noChangeAspect="1"/>
          </p:cNvGrpSpPr>
          <p:nvPr/>
        </p:nvGrpSpPr>
        <p:grpSpPr bwMode="auto">
          <a:xfrm>
            <a:off x="4630482" y="1124771"/>
            <a:ext cx="129324" cy="128667"/>
            <a:chOff x="3288" y="1765"/>
            <a:chExt cx="394" cy="392"/>
          </a:xfrm>
        </p:grpSpPr>
        <p:sp>
          <p:nvSpPr>
            <p:cNvPr id="1003" name="Freeform 5">
              <a:extLst>
                <a:ext uri="{FF2B5EF4-FFF2-40B4-BE49-F238E27FC236}">
                  <a16:creationId xmlns:a16="http://schemas.microsoft.com/office/drawing/2014/main" id="{909CEBB8-8E77-4FFE-8193-57EE16242282}"/>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1004" name="Oval 6">
              <a:extLst>
                <a:ext uri="{FF2B5EF4-FFF2-40B4-BE49-F238E27FC236}">
                  <a16:creationId xmlns:a16="http://schemas.microsoft.com/office/drawing/2014/main" id="{B77950BC-AAE3-4FD0-A403-67CAF71C8AB9}"/>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1005" name="Freeform 7">
              <a:extLst>
                <a:ext uri="{FF2B5EF4-FFF2-40B4-BE49-F238E27FC236}">
                  <a16:creationId xmlns:a16="http://schemas.microsoft.com/office/drawing/2014/main" id="{201629BF-B91F-49B7-9579-5922E1AED173}"/>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999" name="Group 4">
            <a:extLst>
              <a:ext uri="{FF2B5EF4-FFF2-40B4-BE49-F238E27FC236}">
                <a16:creationId xmlns:a16="http://schemas.microsoft.com/office/drawing/2014/main" id="{B7543005-2808-405F-B287-3BCEC929A074}"/>
              </a:ext>
            </a:extLst>
          </p:cNvPr>
          <p:cNvGrpSpPr>
            <a:grpSpLocks noChangeAspect="1"/>
          </p:cNvGrpSpPr>
          <p:nvPr/>
        </p:nvGrpSpPr>
        <p:grpSpPr bwMode="auto">
          <a:xfrm>
            <a:off x="4630482" y="1296160"/>
            <a:ext cx="129324" cy="128667"/>
            <a:chOff x="3288" y="1765"/>
            <a:chExt cx="394" cy="392"/>
          </a:xfrm>
        </p:grpSpPr>
        <p:sp>
          <p:nvSpPr>
            <p:cNvPr id="1000" name="Freeform 5">
              <a:extLst>
                <a:ext uri="{FF2B5EF4-FFF2-40B4-BE49-F238E27FC236}">
                  <a16:creationId xmlns:a16="http://schemas.microsoft.com/office/drawing/2014/main" id="{33CF622F-9F91-486F-B65D-8C50791FB67B}"/>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1001" name="Oval 6">
              <a:extLst>
                <a:ext uri="{FF2B5EF4-FFF2-40B4-BE49-F238E27FC236}">
                  <a16:creationId xmlns:a16="http://schemas.microsoft.com/office/drawing/2014/main" id="{44D9BD90-AFAE-4AD9-9A2B-1C06AAEFEFA1}"/>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1002" name="Freeform 7">
              <a:extLst>
                <a:ext uri="{FF2B5EF4-FFF2-40B4-BE49-F238E27FC236}">
                  <a16:creationId xmlns:a16="http://schemas.microsoft.com/office/drawing/2014/main" id="{22A240B8-D92A-4160-8175-8D04BA1C010F}"/>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10" name="Group 9">
            <a:extLst>
              <a:ext uri="{FF2B5EF4-FFF2-40B4-BE49-F238E27FC236}">
                <a16:creationId xmlns:a16="http://schemas.microsoft.com/office/drawing/2014/main" id="{2391FCDE-FF6D-4AB6-8564-A5CE8E0227A2}"/>
              </a:ext>
            </a:extLst>
          </p:cNvPr>
          <p:cNvGrpSpPr/>
          <p:nvPr/>
        </p:nvGrpSpPr>
        <p:grpSpPr>
          <a:xfrm>
            <a:off x="1103063" y="1020707"/>
            <a:ext cx="219639" cy="157637"/>
            <a:chOff x="57931" y="3512929"/>
            <a:chExt cx="707252" cy="507601"/>
          </a:xfrm>
        </p:grpSpPr>
        <p:sp>
          <p:nvSpPr>
            <p:cNvPr id="121" name="Freeform 23">
              <a:extLst>
                <a:ext uri="{FF2B5EF4-FFF2-40B4-BE49-F238E27FC236}">
                  <a16:creationId xmlns:a16="http://schemas.microsoft.com/office/drawing/2014/main" id="{58275852-F262-48FD-8A0C-477263A3BFF1}"/>
                </a:ext>
              </a:extLst>
            </p:cNvPr>
            <p:cNvSpPr>
              <a:spLocks/>
            </p:cNvSpPr>
            <p:nvPr/>
          </p:nvSpPr>
          <p:spPr bwMode="auto">
            <a:xfrm>
              <a:off x="57931" y="3763433"/>
              <a:ext cx="185524" cy="249563"/>
            </a:xfrm>
            <a:custGeom>
              <a:avLst/>
              <a:gdLst>
                <a:gd name="T0" fmla="*/ 94 w 94"/>
                <a:gd name="T1" fmla="*/ 3 h 126"/>
                <a:gd name="T2" fmla="*/ 90 w 94"/>
                <a:gd name="T3" fmla="*/ 0 h 126"/>
                <a:gd name="T4" fmla="*/ 5 w 94"/>
                <a:gd name="T5" fmla="*/ 0 h 126"/>
                <a:gd name="T6" fmla="*/ 0 w 94"/>
                <a:gd name="T7" fmla="*/ 5 h 126"/>
                <a:gd name="T8" fmla="*/ 0 w 94"/>
                <a:gd name="T9" fmla="*/ 125 h 126"/>
                <a:gd name="T10" fmla="*/ 0 w 94"/>
                <a:gd name="T11" fmla="*/ 126 h 126"/>
                <a:gd name="T12" fmla="*/ 94 w 94"/>
                <a:gd name="T13" fmla="*/ 3 h 126"/>
              </a:gdLst>
              <a:ahLst/>
              <a:cxnLst>
                <a:cxn ang="0">
                  <a:pos x="T0" y="T1"/>
                </a:cxn>
                <a:cxn ang="0">
                  <a:pos x="T2" y="T3"/>
                </a:cxn>
                <a:cxn ang="0">
                  <a:pos x="T4" y="T5"/>
                </a:cxn>
                <a:cxn ang="0">
                  <a:pos x="T6" y="T7"/>
                </a:cxn>
                <a:cxn ang="0">
                  <a:pos x="T8" y="T9"/>
                </a:cxn>
                <a:cxn ang="0">
                  <a:pos x="T10" y="T11"/>
                </a:cxn>
                <a:cxn ang="0">
                  <a:pos x="T12" y="T13"/>
                </a:cxn>
              </a:cxnLst>
              <a:rect l="0" t="0" r="r" b="b"/>
              <a:pathLst>
                <a:path w="94" h="126">
                  <a:moveTo>
                    <a:pt x="94" y="3"/>
                  </a:moveTo>
                  <a:cubicBezTo>
                    <a:pt x="93" y="2"/>
                    <a:pt x="92" y="0"/>
                    <a:pt x="90" y="0"/>
                  </a:cubicBezTo>
                  <a:cubicBezTo>
                    <a:pt x="5" y="0"/>
                    <a:pt x="5" y="0"/>
                    <a:pt x="5" y="0"/>
                  </a:cubicBezTo>
                  <a:cubicBezTo>
                    <a:pt x="2" y="0"/>
                    <a:pt x="0" y="3"/>
                    <a:pt x="0" y="5"/>
                  </a:cubicBezTo>
                  <a:cubicBezTo>
                    <a:pt x="0" y="125"/>
                    <a:pt x="0" y="125"/>
                    <a:pt x="0" y="125"/>
                  </a:cubicBezTo>
                  <a:cubicBezTo>
                    <a:pt x="0" y="126"/>
                    <a:pt x="0" y="126"/>
                    <a:pt x="0" y="126"/>
                  </a:cubicBezTo>
                  <a:lnTo>
                    <a:pt x="94" y="3"/>
                  </a:ln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2" name="Freeform 14">
              <a:extLst>
                <a:ext uri="{FF2B5EF4-FFF2-40B4-BE49-F238E27FC236}">
                  <a16:creationId xmlns:a16="http://schemas.microsoft.com/office/drawing/2014/main" id="{9E547A8F-E131-42A0-8A17-B810A429A33B}"/>
                </a:ext>
              </a:extLst>
            </p:cNvPr>
            <p:cNvSpPr>
              <a:spLocks/>
            </p:cNvSpPr>
            <p:nvPr/>
          </p:nvSpPr>
          <p:spPr bwMode="auto">
            <a:xfrm>
              <a:off x="57931" y="3763433"/>
              <a:ext cx="187408" cy="257097"/>
            </a:xfrm>
            <a:custGeom>
              <a:avLst/>
              <a:gdLst>
                <a:gd name="T0" fmla="*/ 90 w 95"/>
                <a:gd name="T1" fmla="*/ 130 h 130"/>
                <a:gd name="T2" fmla="*/ 5 w 95"/>
                <a:gd name="T3" fmla="*/ 130 h 130"/>
                <a:gd name="T4" fmla="*/ 0 w 95"/>
                <a:gd name="T5" fmla="*/ 125 h 130"/>
                <a:gd name="T6" fmla="*/ 0 w 95"/>
                <a:gd name="T7" fmla="*/ 5 h 130"/>
                <a:gd name="T8" fmla="*/ 5 w 95"/>
                <a:gd name="T9" fmla="*/ 0 h 130"/>
                <a:gd name="T10" fmla="*/ 90 w 95"/>
                <a:gd name="T11" fmla="*/ 0 h 130"/>
                <a:gd name="T12" fmla="*/ 95 w 95"/>
                <a:gd name="T13" fmla="*/ 5 h 130"/>
                <a:gd name="T14" fmla="*/ 95 w 95"/>
                <a:gd name="T15" fmla="*/ 125 h 130"/>
                <a:gd name="T16" fmla="*/ 90 w 95"/>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130">
                  <a:moveTo>
                    <a:pt x="90" y="130"/>
                  </a:moveTo>
                  <a:cubicBezTo>
                    <a:pt x="5" y="130"/>
                    <a:pt x="5" y="130"/>
                    <a:pt x="5" y="130"/>
                  </a:cubicBezTo>
                  <a:cubicBezTo>
                    <a:pt x="2" y="130"/>
                    <a:pt x="0" y="128"/>
                    <a:pt x="0" y="125"/>
                  </a:cubicBezTo>
                  <a:cubicBezTo>
                    <a:pt x="0" y="5"/>
                    <a:pt x="0" y="5"/>
                    <a:pt x="0" y="5"/>
                  </a:cubicBezTo>
                  <a:cubicBezTo>
                    <a:pt x="0" y="3"/>
                    <a:pt x="2" y="0"/>
                    <a:pt x="5" y="0"/>
                  </a:cubicBezTo>
                  <a:cubicBezTo>
                    <a:pt x="90" y="0"/>
                    <a:pt x="90" y="0"/>
                    <a:pt x="90" y="0"/>
                  </a:cubicBezTo>
                  <a:cubicBezTo>
                    <a:pt x="92" y="0"/>
                    <a:pt x="95" y="3"/>
                    <a:pt x="95" y="5"/>
                  </a:cubicBezTo>
                  <a:cubicBezTo>
                    <a:pt x="95" y="125"/>
                    <a:pt x="95" y="125"/>
                    <a:pt x="95" y="125"/>
                  </a:cubicBezTo>
                  <a:cubicBezTo>
                    <a:pt x="95" y="128"/>
                    <a:pt x="92" y="130"/>
                    <a:pt x="90" y="130"/>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6" name="Freeform 24">
              <a:extLst>
                <a:ext uri="{FF2B5EF4-FFF2-40B4-BE49-F238E27FC236}">
                  <a16:creationId xmlns:a16="http://schemas.microsoft.com/office/drawing/2014/main" id="{61FB2F85-83D9-4CD3-9053-958ACEEC61E2}"/>
                </a:ext>
              </a:extLst>
            </p:cNvPr>
            <p:cNvSpPr>
              <a:spLocks/>
            </p:cNvSpPr>
            <p:nvPr/>
          </p:nvSpPr>
          <p:spPr bwMode="auto">
            <a:xfrm>
              <a:off x="567327" y="3512929"/>
              <a:ext cx="183641" cy="507601"/>
            </a:xfrm>
            <a:custGeom>
              <a:avLst/>
              <a:gdLst>
                <a:gd name="T0" fmla="*/ 5 w 93"/>
                <a:gd name="T1" fmla="*/ 257 h 257"/>
                <a:gd name="T2" fmla="*/ 93 w 93"/>
                <a:gd name="T3" fmla="*/ 2 h 257"/>
                <a:gd name="T4" fmla="*/ 90 w 93"/>
                <a:gd name="T5" fmla="*/ 0 h 257"/>
                <a:gd name="T6" fmla="*/ 5 w 93"/>
                <a:gd name="T7" fmla="*/ 0 h 257"/>
                <a:gd name="T8" fmla="*/ 0 w 93"/>
                <a:gd name="T9" fmla="*/ 5 h 257"/>
                <a:gd name="T10" fmla="*/ 0 w 93"/>
                <a:gd name="T11" fmla="*/ 252 h 257"/>
                <a:gd name="T12" fmla="*/ 5 w 93"/>
                <a:gd name="T13" fmla="*/ 257 h 257"/>
              </a:gdLst>
              <a:ahLst/>
              <a:cxnLst>
                <a:cxn ang="0">
                  <a:pos x="T0" y="T1"/>
                </a:cxn>
                <a:cxn ang="0">
                  <a:pos x="T2" y="T3"/>
                </a:cxn>
                <a:cxn ang="0">
                  <a:pos x="T4" y="T5"/>
                </a:cxn>
                <a:cxn ang="0">
                  <a:pos x="T6" y="T7"/>
                </a:cxn>
                <a:cxn ang="0">
                  <a:pos x="T8" y="T9"/>
                </a:cxn>
                <a:cxn ang="0">
                  <a:pos x="T10" y="T11"/>
                </a:cxn>
                <a:cxn ang="0">
                  <a:pos x="T12" y="T13"/>
                </a:cxn>
              </a:cxnLst>
              <a:rect l="0" t="0" r="r" b="b"/>
              <a:pathLst>
                <a:path w="93" h="257">
                  <a:moveTo>
                    <a:pt x="5" y="257"/>
                  </a:moveTo>
                  <a:cubicBezTo>
                    <a:pt x="93" y="2"/>
                    <a:pt x="93" y="2"/>
                    <a:pt x="93" y="2"/>
                  </a:cubicBezTo>
                  <a:cubicBezTo>
                    <a:pt x="92" y="1"/>
                    <a:pt x="91" y="0"/>
                    <a:pt x="90" y="0"/>
                  </a:cubicBezTo>
                  <a:cubicBezTo>
                    <a:pt x="5" y="0"/>
                    <a:pt x="5" y="0"/>
                    <a:pt x="5" y="0"/>
                  </a:cubicBezTo>
                  <a:cubicBezTo>
                    <a:pt x="2" y="0"/>
                    <a:pt x="0" y="2"/>
                    <a:pt x="0" y="5"/>
                  </a:cubicBezTo>
                  <a:cubicBezTo>
                    <a:pt x="0" y="252"/>
                    <a:pt x="0" y="252"/>
                    <a:pt x="0" y="252"/>
                  </a:cubicBezTo>
                  <a:cubicBezTo>
                    <a:pt x="0" y="255"/>
                    <a:pt x="2" y="257"/>
                    <a:pt x="5" y="257"/>
                  </a:cubicBez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7" name="Freeform 13">
              <a:extLst>
                <a:ext uri="{FF2B5EF4-FFF2-40B4-BE49-F238E27FC236}">
                  <a16:creationId xmlns:a16="http://schemas.microsoft.com/office/drawing/2014/main" id="{8E70920B-9223-4F52-A13A-242547A7D251}"/>
                </a:ext>
              </a:extLst>
            </p:cNvPr>
            <p:cNvSpPr>
              <a:spLocks/>
            </p:cNvSpPr>
            <p:nvPr/>
          </p:nvSpPr>
          <p:spPr bwMode="auto">
            <a:xfrm>
              <a:off x="577775" y="3512929"/>
              <a:ext cx="187408" cy="507601"/>
            </a:xfrm>
            <a:custGeom>
              <a:avLst/>
              <a:gdLst>
                <a:gd name="T0" fmla="*/ 90 w 95"/>
                <a:gd name="T1" fmla="*/ 257 h 257"/>
                <a:gd name="T2" fmla="*/ 5 w 95"/>
                <a:gd name="T3" fmla="*/ 257 h 257"/>
                <a:gd name="T4" fmla="*/ 0 w 95"/>
                <a:gd name="T5" fmla="*/ 252 h 257"/>
                <a:gd name="T6" fmla="*/ 0 w 95"/>
                <a:gd name="T7" fmla="*/ 5 h 257"/>
                <a:gd name="T8" fmla="*/ 5 w 95"/>
                <a:gd name="T9" fmla="*/ 0 h 257"/>
                <a:gd name="T10" fmla="*/ 90 w 95"/>
                <a:gd name="T11" fmla="*/ 0 h 257"/>
                <a:gd name="T12" fmla="*/ 95 w 95"/>
                <a:gd name="T13" fmla="*/ 5 h 257"/>
                <a:gd name="T14" fmla="*/ 95 w 95"/>
                <a:gd name="T15" fmla="*/ 252 h 257"/>
                <a:gd name="T16" fmla="*/ 90 w 95"/>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257">
                  <a:moveTo>
                    <a:pt x="90" y="257"/>
                  </a:moveTo>
                  <a:cubicBezTo>
                    <a:pt x="5" y="257"/>
                    <a:pt x="5" y="257"/>
                    <a:pt x="5" y="257"/>
                  </a:cubicBezTo>
                  <a:cubicBezTo>
                    <a:pt x="2" y="257"/>
                    <a:pt x="0" y="255"/>
                    <a:pt x="0" y="252"/>
                  </a:cubicBezTo>
                  <a:cubicBezTo>
                    <a:pt x="0" y="5"/>
                    <a:pt x="0" y="5"/>
                    <a:pt x="0" y="5"/>
                  </a:cubicBezTo>
                  <a:cubicBezTo>
                    <a:pt x="0" y="2"/>
                    <a:pt x="2" y="0"/>
                    <a:pt x="5" y="0"/>
                  </a:cubicBezTo>
                  <a:cubicBezTo>
                    <a:pt x="90" y="0"/>
                    <a:pt x="90" y="0"/>
                    <a:pt x="90" y="0"/>
                  </a:cubicBezTo>
                  <a:cubicBezTo>
                    <a:pt x="92" y="0"/>
                    <a:pt x="95" y="2"/>
                    <a:pt x="95" y="5"/>
                  </a:cubicBezTo>
                  <a:cubicBezTo>
                    <a:pt x="95" y="252"/>
                    <a:pt x="95" y="252"/>
                    <a:pt x="95" y="252"/>
                  </a:cubicBezTo>
                  <a:cubicBezTo>
                    <a:pt x="95" y="255"/>
                    <a:pt x="92" y="257"/>
                    <a:pt x="90" y="257"/>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8" name="Freeform 25">
              <a:extLst>
                <a:ext uri="{FF2B5EF4-FFF2-40B4-BE49-F238E27FC236}">
                  <a16:creationId xmlns:a16="http://schemas.microsoft.com/office/drawing/2014/main" id="{B59C97B7-7D39-455D-8F2E-F4F8B8E865D3}"/>
                </a:ext>
              </a:extLst>
            </p:cNvPr>
            <p:cNvSpPr>
              <a:spLocks/>
            </p:cNvSpPr>
            <p:nvPr/>
          </p:nvSpPr>
          <p:spPr bwMode="auto">
            <a:xfrm>
              <a:off x="317853" y="3645715"/>
              <a:ext cx="185524" cy="374815"/>
            </a:xfrm>
            <a:custGeom>
              <a:avLst/>
              <a:gdLst>
                <a:gd name="T0" fmla="*/ 3 w 94"/>
                <a:gd name="T1" fmla="*/ 190 h 190"/>
                <a:gd name="T2" fmla="*/ 94 w 94"/>
                <a:gd name="T3" fmla="*/ 3 h 190"/>
                <a:gd name="T4" fmla="*/ 90 w 94"/>
                <a:gd name="T5" fmla="*/ 0 h 190"/>
                <a:gd name="T6" fmla="*/ 5 w 94"/>
                <a:gd name="T7" fmla="*/ 0 h 190"/>
                <a:gd name="T8" fmla="*/ 0 w 94"/>
                <a:gd name="T9" fmla="*/ 5 h 190"/>
                <a:gd name="T10" fmla="*/ 0 w 94"/>
                <a:gd name="T11" fmla="*/ 185 h 190"/>
                <a:gd name="T12" fmla="*/ 3 w 94"/>
                <a:gd name="T13" fmla="*/ 190 h 190"/>
              </a:gdLst>
              <a:ahLst/>
              <a:cxnLst>
                <a:cxn ang="0">
                  <a:pos x="T0" y="T1"/>
                </a:cxn>
                <a:cxn ang="0">
                  <a:pos x="T2" y="T3"/>
                </a:cxn>
                <a:cxn ang="0">
                  <a:pos x="T4" y="T5"/>
                </a:cxn>
                <a:cxn ang="0">
                  <a:pos x="T6" y="T7"/>
                </a:cxn>
                <a:cxn ang="0">
                  <a:pos x="T8" y="T9"/>
                </a:cxn>
                <a:cxn ang="0">
                  <a:pos x="T10" y="T11"/>
                </a:cxn>
                <a:cxn ang="0">
                  <a:pos x="T12" y="T13"/>
                </a:cxn>
              </a:cxnLst>
              <a:rect l="0" t="0" r="r" b="b"/>
              <a:pathLst>
                <a:path w="94" h="190">
                  <a:moveTo>
                    <a:pt x="3" y="190"/>
                  </a:moveTo>
                  <a:cubicBezTo>
                    <a:pt x="94" y="3"/>
                    <a:pt x="94" y="3"/>
                    <a:pt x="94" y="3"/>
                  </a:cubicBezTo>
                  <a:cubicBezTo>
                    <a:pt x="93" y="1"/>
                    <a:pt x="92" y="0"/>
                    <a:pt x="90" y="0"/>
                  </a:cubicBezTo>
                  <a:cubicBezTo>
                    <a:pt x="5" y="0"/>
                    <a:pt x="5" y="0"/>
                    <a:pt x="5" y="0"/>
                  </a:cubicBezTo>
                  <a:cubicBezTo>
                    <a:pt x="2" y="0"/>
                    <a:pt x="0" y="2"/>
                    <a:pt x="0" y="5"/>
                  </a:cubicBezTo>
                  <a:cubicBezTo>
                    <a:pt x="0" y="185"/>
                    <a:pt x="0" y="185"/>
                    <a:pt x="0" y="185"/>
                  </a:cubicBezTo>
                  <a:cubicBezTo>
                    <a:pt x="0" y="187"/>
                    <a:pt x="1" y="189"/>
                    <a:pt x="3" y="190"/>
                  </a:cubicBez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9" name="Freeform 13">
              <a:extLst>
                <a:ext uri="{FF2B5EF4-FFF2-40B4-BE49-F238E27FC236}">
                  <a16:creationId xmlns:a16="http://schemas.microsoft.com/office/drawing/2014/main" id="{B1FA73DC-3AF3-4355-9275-9FB717A7B02B}"/>
                </a:ext>
              </a:extLst>
            </p:cNvPr>
            <p:cNvSpPr>
              <a:spLocks/>
            </p:cNvSpPr>
            <p:nvPr/>
          </p:nvSpPr>
          <p:spPr bwMode="auto">
            <a:xfrm>
              <a:off x="317853" y="3645715"/>
              <a:ext cx="187408" cy="374815"/>
            </a:xfrm>
            <a:custGeom>
              <a:avLst/>
              <a:gdLst>
                <a:gd name="T0" fmla="*/ 90 w 95"/>
                <a:gd name="T1" fmla="*/ 257 h 257"/>
                <a:gd name="T2" fmla="*/ 5 w 95"/>
                <a:gd name="T3" fmla="*/ 257 h 257"/>
                <a:gd name="T4" fmla="*/ 0 w 95"/>
                <a:gd name="T5" fmla="*/ 252 h 257"/>
                <a:gd name="T6" fmla="*/ 0 w 95"/>
                <a:gd name="T7" fmla="*/ 5 h 257"/>
                <a:gd name="T8" fmla="*/ 5 w 95"/>
                <a:gd name="T9" fmla="*/ 0 h 257"/>
                <a:gd name="T10" fmla="*/ 90 w 95"/>
                <a:gd name="T11" fmla="*/ 0 h 257"/>
                <a:gd name="T12" fmla="*/ 95 w 95"/>
                <a:gd name="T13" fmla="*/ 5 h 257"/>
                <a:gd name="T14" fmla="*/ 95 w 95"/>
                <a:gd name="T15" fmla="*/ 252 h 257"/>
                <a:gd name="T16" fmla="*/ 90 w 95"/>
                <a:gd name="T17" fmla="*/ 257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5" h="257">
                  <a:moveTo>
                    <a:pt x="90" y="257"/>
                  </a:moveTo>
                  <a:cubicBezTo>
                    <a:pt x="5" y="257"/>
                    <a:pt x="5" y="257"/>
                    <a:pt x="5" y="257"/>
                  </a:cubicBezTo>
                  <a:cubicBezTo>
                    <a:pt x="2" y="257"/>
                    <a:pt x="0" y="255"/>
                    <a:pt x="0" y="252"/>
                  </a:cubicBezTo>
                  <a:cubicBezTo>
                    <a:pt x="0" y="5"/>
                    <a:pt x="0" y="5"/>
                    <a:pt x="0" y="5"/>
                  </a:cubicBezTo>
                  <a:cubicBezTo>
                    <a:pt x="0" y="2"/>
                    <a:pt x="2" y="0"/>
                    <a:pt x="5" y="0"/>
                  </a:cubicBezTo>
                  <a:cubicBezTo>
                    <a:pt x="90" y="0"/>
                    <a:pt x="90" y="0"/>
                    <a:pt x="90" y="0"/>
                  </a:cubicBezTo>
                  <a:cubicBezTo>
                    <a:pt x="92" y="0"/>
                    <a:pt x="95" y="2"/>
                    <a:pt x="95" y="5"/>
                  </a:cubicBezTo>
                  <a:cubicBezTo>
                    <a:pt x="95" y="252"/>
                    <a:pt x="95" y="252"/>
                    <a:pt x="95" y="252"/>
                  </a:cubicBezTo>
                  <a:cubicBezTo>
                    <a:pt x="95" y="255"/>
                    <a:pt x="92" y="257"/>
                    <a:pt x="90" y="257"/>
                  </a:cubicBezTo>
                  <a:close/>
                </a:path>
              </a:pathLst>
            </a:custGeom>
            <a:noFill/>
            <a:ln w="15875">
              <a:solidFill>
                <a:schemeClr val="tx1"/>
              </a:solidFill>
            </a:ln>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grpSp>
      <p:grpSp>
        <p:nvGrpSpPr>
          <p:cNvPr id="9" name="Group 8">
            <a:extLst>
              <a:ext uri="{FF2B5EF4-FFF2-40B4-BE49-F238E27FC236}">
                <a16:creationId xmlns:a16="http://schemas.microsoft.com/office/drawing/2014/main" id="{C642FFA0-8AF0-47A7-AAF7-D284B257B362}"/>
              </a:ext>
            </a:extLst>
          </p:cNvPr>
          <p:cNvGrpSpPr/>
          <p:nvPr/>
        </p:nvGrpSpPr>
        <p:grpSpPr>
          <a:xfrm rot="4250459">
            <a:off x="939958" y="1164690"/>
            <a:ext cx="246135" cy="168961"/>
            <a:chOff x="94980" y="3003444"/>
            <a:chExt cx="632445" cy="434145"/>
          </a:xfrm>
        </p:grpSpPr>
        <p:sp>
          <p:nvSpPr>
            <p:cNvPr id="123" name="Freeform 20">
              <a:extLst>
                <a:ext uri="{FF2B5EF4-FFF2-40B4-BE49-F238E27FC236}">
                  <a16:creationId xmlns:a16="http://schemas.microsoft.com/office/drawing/2014/main" id="{306A320C-395E-412E-837D-87A5E65C4E7A}"/>
                </a:ext>
              </a:extLst>
            </p:cNvPr>
            <p:cNvSpPr>
              <a:spLocks/>
            </p:cNvSpPr>
            <p:nvPr/>
          </p:nvSpPr>
          <p:spPr bwMode="auto">
            <a:xfrm>
              <a:off x="94980" y="3327405"/>
              <a:ext cx="97942" cy="108301"/>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5" y="4"/>
                    <a:pt x="37" y="0"/>
                    <a:pt x="28" y="0"/>
                  </a:cubicBezTo>
                  <a:cubicBezTo>
                    <a:pt x="13" y="0"/>
                    <a:pt x="0" y="12"/>
                    <a:pt x="0" y="28"/>
                  </a:cubicBezTo>
                  <a:cubicBezTo>
                    <a:pt x="0" y="40"/>
                    <a:pt x="8" y="51"/>
                    <a:pt x="19" y="55"/>
                  </a:cubicBezTo>
                  <a:cubicBezTo>
                    <a:pt x="23" y="20"/>
                    <a:pt x="41" y="12"/>
                    <a:pt x="50" y="10"/>
                  </a:cubicBez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4" name="Freeform 21">
              <a:extLst>
                <a:ext uri="{FF2B5EF4-FFF2-40B4-BE49-F238E27FC236}">
                  <a16:creationId xmlns:a16="http://schemas.microsoft.com/office/drawing/2014/main" id="{027C85EB-B80A-46C4-85EF-B09AAF364655}"/>
                </a:ext>
              </a:extLst>
            </p:cNvPr>
            <p:cNvSpPr>
              <a:spLocks/>
            </p:cNvSpPr>
            <p:nvPr/>
          </p:nvSpPr>
          <p:spPr bwMode="auto">
            <a:xfrm>
              <a:off x="353019" y="3194618"/>
              <a:ext cx="97942" cy="108301"/>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4" y="4"/>
                    <a:pt x="37" y="0"/>
                    <a:pt x="28" y="0"/>
                  </a:cubicBezTo>
                  <a:cubicBezTo>
                    <a:pt x="12" y="0"/>
                    <a:pt x="0" y="13"/>
                    <a:pt x="0" y="28"/>
                  </a:cubicBezTo>
                  <a:cubicBezTo>
                    <a:pt x="0" y="41"/>
                    <a:pt x="8" y="51"/>
                    <a:pt x="19" y="55"/>
                  </a:cubicBezTo>
                  <a:cubicBezTo>
                    <a:pt x="22" y="20"/>
                    <a:pt x="41" y="12"/>
                    <a:pt x="50" y="10"/>
                  </a:cubicBez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25" name="Freeform 22">
              <a:extLst>
                <a:ext uri="{FF2B5EF4-FFF2-40B4-BE49-F238E27FC236}">
                  <a16:creationId xmlns:a16="http://schemas.microsoft.com/office/drawing/2014/main" id="{7636E925-942A-4563-9994-7C9B5DFE5A0A}"/>
                </a:ext>
              </a:extLst>
            </p:cNvPr>
            <p:cNvSpPr>
              <a:spLocks/>
            </p:cNvSpPr>
            <p:nvPr/>
          </p:nvSpPr>
          <p:spPr bwMode="auto">
            <a:xfrm>
              <a:off x="614824" y="3003444"/>
              <a:ext cx="97942" cy="108301"/>
            </a:xfrm>
            <a:custGeom>
              <a:avLst/>
              <a:gdLst>
                <a:gd name="T0" fmla="*/ 50 w 50"/>
                <a:gd name="T1" fmla="*/ 10 h 55"/>
                <a:gd name="T2" fmla="*/ 28 w 50"/>
                <a:gd name="T3" fmla="*/ 0 h 55"/>
                <a:gd name="T4" fmla="*/ 0 w 50"/>
                <a:gd name="T5" fmla="*/ 28 h 55"/>
                <a:gd name="T6" fmla="*/ 19 w 50"/>
                <a:gd name="T7" fmla="*/ 55 h 55"/>
                <a:gd name="T8" fmla="*/ 50 w 50"/>
                <a:gd name="T9" fmla="*/ 10 h 55"/>
              </a:gdLst>
              <a:ahLst/>
              <a:cxnLst>
                <a:cxn ang="0">
                  <a:pos x="T0" y="T1"/>
                </a:cxn>
                <a:cxn ang="0">
                  <a:pos x="T2" y="T3"/>
                </a:cxn>
                <a:cxn ang="0">
                  <a:pos x="T4" y="T5"/>
                </a:cxn>
                <a:cxn ang="0">
                  <a:pos x="T6" y="T7"/>
                </a:cxn>
                <a:cxn ang="0">
                  <a:pos x="T8" y="T9"/>
                </a:cxn>
              </a:cxnLst>
              <a:rect l="0" t="0" r="r" b="b"/>
              <a:pathLst>
                <a:path w="50" h="55">
                  <a:moveTo>
                    <a:pt x="50" y="10"/>
                  </a:moveTo>
                  <a:cubicBezTo>
                    <a:pt x="45" y="4"/>
                    <a:pt x="37" y="0"/>
                    <a:pt x="28" y="0"/>
                  </a:cubicBezTo>
                  <a:cubicBezTo>
                    <a:pt x="13" y="0"/>
                    <a:pt x="0" y="13"/>
                    <a:pt x="0" y="28"/>
                  </a:cubicBezTo>
                  <a:cubicBezTo>
                    <a:pt x="0" y="41"/>
                    <a:pt x="8" y="51"/>
                    <a:pt x="19" y="55"/>
                  </a:cubicBezTo>
                  <a:cubicBezTo>
                    <a:pt x="23" y="20"/>
                    <a:pt x="41" y="12"/>
                    <a:pt x="50" y="10"/>
                  </a:cubicBezTo>
                  <a:close/>
                </a:path>
              </a:pathLst>
            </a:custGeom>
            <a:solidFill>
              <a:schemeClr val="tx1">
                <a:alpha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30" name="Oval 15">
              <a:extLst>
                <a:ext uri="{FF2B5EF4-FFF2-40B4-BE49-F238E27FC236}">
                  <a16:creationId xmlns:a16="http://schemas.microsoft.com/office/drawing/2014/main" id="{ED1874B4-B8F4-4FE2-BA45-B3B8E3008970}"/>
                </a:ext>
              </a:extLst>
            </p:cNvPr>
            <p:cNvSpPr>
              <a:spLocks noChangeArrowheads="1"/>
            </p:cNvSpPr>
            <p:nvPr/>
          </p:nvSpPr>
          <p:spPr bwMode="auto">
            <a:xfrm>
              <a:off x="94980" y="3327405"/>
              <a:ext cx="112068" cy="110184"/>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31" name="Oval 16">
              <a:extLst>
                <a:ext uri="{FF2B5EF4-FFF2-40B4-BE49-F238E27FC236}">
                  <a16:creationId xmlns:a16="http://schemas.microsoft.com/office/drawing/2014/main" id="{E76BD4FC-D52E-44F3-B984-89CB6E8409DD}"/>
                </a:ext>
              </a:extLst>
            </p:cNvPr>
            <p:cNvSpPr>
              <a:spLocks noChangeArrowheads="1"/>
            </p:cNvSpPr>
            <p:nvPr/>
          </p:nvSpPr>
          <p:spPr bwMode="auto">
            <a:xfrm>
              <a:off x="357319" y="3199394"/>
              <a:ext cx="110184" cy="111126"/>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32" name="Oval 17">
              <a:extLst>
                <a:ext uri="{FF2B5EF4-FFF2-40B4-BE49-F238E27FC236}">
                  <a16:creationId xmlns:a16="http://schemas.microsoft.com/office/drawing/2014/main" id="{4ADF5EB2-27A3-4772-BBC8-8D8901EF495E}"/>
                </a:ext>
              </a:extLst>
            </p:cNvPr>
            <p:cNvSpPr>
              <a:spLocks noChangeArrowheads="1"/>
            </p:cNvSpPr>
            <p:nvPr/>
          </p:nvSpPr>
          <p:spPr bwMode="auto">
            <a:xfrm>
              <a:off x="617241" y="3008220"/>
              <a:ext cx="110184" cy="110184"/>
            </a:xfrm>
            <a:prstGeom prst="ellipse">
              <a:avLst/>
            </a:prstGeom>
            <a:noFill/>
            <a:ln w="15875">
              <a:solidFill>
                <a:schemeClr val="tx1"/>
              </a:solidFill>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33" name="Line 18">
              <a:extLst>
                <a:ext uri="{FF2B5EF4-FFF2-40B4-BE49-F238E27FC236}">
                  <a16:creationId xmlns:a16="http://schemas.microsoft.com/office/drawing/2014/main" id="{CF5C4481-EF6A-40CF-9DC8-D215AE16572A}"/>
                </a:ext>
              </a:extLst>
            </p:cNvPr>
            <p:cNvSpPr>
              <a:spLocks noChangeShapeType="1"/>
            </p:cNvSpPr>
            <p:nvPr/>
          </p:nvSpPr>
          <p:spPr bwMode="auto">
            <a:xfrm flipH="1">
              <a:off x="454727" y="3091968"/>
              <a:ext cx="169514" cy="128077"/>
            </a:xfrm>
            <a:prstGeom prst="line">
              <a:avLst/>
            </a:prstGeom>
            <a:noFill/>
            <a:ln w="15875">
              <a:solidFill>
                <a:schemeClr val="tx1"/>
              </a:solidFill>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sp>
          <p:nvSpPr>
            <p:cNvPr id="134" name="Line 19">
              <a:extLst>
                <a:ext uri="{FF2B5EF4-FFF2-40B4-BE49-F238E27FC236}">
                  <a16:creationId xmlns:a16="http://schemas.microsoft.com/office/drawing/2014/main" id="{52FF841B-0933-419E-97FE-A55B7FA86EB1}"/>
                </a:ext>
              </a:extLst>
            </p:cNvPr>
            <p:cNvSpPr>
              <a:spLocks noChangeShapeType="1"/>
            </p:cNvSpPr>
            <p:nvPr/>
          </p:nvSpPr>
          <p:spPr bwMode="auto">
            <a:xfrm flipH="1">
              <a:off x="203281" y="3277492"/>
              <a:ext cx="157272" cy="84757"/>
            </a:xfrm>
            <a:prstGeom prst="line">
              <a:avLst/>
            </a:prstGeom>
            <a:noFill/>
            <a:ln w="15875">
              <a:solidFill>
                <a:schemeClr val="tx1"/>
              </a:solidFill>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grpSp>
      <p:grpSp>
        <p:nvGrpSpPr>
          <p:cNvPr id="13" name="Group 12">
            <a:extLst>
              <a:ext uri="{FF2B5EF4-FFF2-40B4-BE49-F238E27FC236}">
                <a16:creationId xmlns:a16="http://schemas.microsoft.com/office/drawing/2014/main" id="{32DEEE9E-F3F2-4A89-9709-5C3058F09DDE}"/>
              </a:ext>
            </a:extLst>
          </p:cNvPr>
          <p:cNvGrpSpPr/>
          <p:nvPr/>
        </p:nvGrpSpPr>
        <p:grpSpPr>
          <a:xfrm rot="9900000">
            <a:off x="834580" y="1316238"/>
            <a:ext cx="189203" cy="182702"/>
            <a:chOff x="1140194" y="3065109"/>
            <a:chExt cx="341350" cy="329621"/>
          </a:xfrm>
        </p:grpSpPr>
        <p:sp>
          <p:nvSpPr>
            <p:cNvPr id="141" name="Freeform: Shape 140">
              <a:extLst>
                <a:ext uri="{FF2B5EF4-FFF2-40B4-BE49-F238E27FC236}">
                  <a16:creationId xmlns:a16="http://schemas.microsoft.com/office/drawing/2014/main" id="{4ABD1AB1-BF26-45B6-A298-F5614F781DC9}"/>
                </a:ext>
              </a:extLst>
            </p:cNvPr>
            <p:cNvSpPr/>
            <p:nvPr/>
          </p:nvSpPr>
          <p:spPr>
            <a:xfrm rot="19706579">
              <a:off x="1303209" y="3211798"/>
              <a:ext cx="116620" cy="178687"/>
            </a:xfrm>
            <a:custGeom>
              <a:avLst/>
              <a:gdLst>
                <a:gd name="connsiteX0" fmla="*/ 59039 w 116620"/>
                <a:gd name="connsiteY0" fmla="*/ 0 h 178687"/>
                <a:gd name="connsiteX1" fmla="*/ 116620 w 116620"/>
                <a:gd name="connsiteY1" fmla="*/ 162835 h 178687"/>
                <a:gd name="connsiteX2" fmla="*/ 92097 w 116620"/>
                <a:gd name="connsiteY2" fmla="*/ 173988 h 178687"/>
                <a:gd name="connsiteX3" fmla="*/ 26735 w 116620"/>
                <a:gd name="connsiteY3" fmla="*/ 176763 h 178687"/>
                <a:gd name="connsiteX4" fmla="*/ 0 w 116620"/>
                <a:gd name="connsiteY4" fmla="*/ 166957 h 178687"/>
                <a:gd name="connsiteX5" fmla="*/ 59039 w 116620"/>
                <a:gd name="connsiteY5" fmla="*/ 0 h 17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20" h="178687">
                  <a:moveTo>
                    <a:pt x="59039" y="0"/>
                  </a:moveTo>
                  <a:lnTo>
                    <a:pt x="116620" y="162835"/>
                  </a:lnTo>
                  <a:lnTo>
                    <a:pt x="92097" y="173988"/>
                  </a:lnTo>
                  <a:cubicBezTo>
                    <a:pt x="70858" y="179064"/>
                    <a:pt x="48651" y="180090"/>
                    <a:pt x="26735" y="176763"/>
                  </a:cubicBezTo>
                  <a:lnTo>
                    <a:pt x="0" y="166957"/>
                  </a:lnTo>
                  <a:lnTo>
                    <a:pt x="59039" y="0"/>
                  </a:lnTo>
                  <a:close/>
                </a:path>
              </a:pathLst>
            </a:custGeom>
            <a:solidFill>
              <a:schemeClr val="tx1">
                <a:alpha val="44000"/>
              </a:schemeClr>
            </a:solidFill>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useBgFill="1">
          <p:nvSpPr>
            <p:cNvPr id="140" name="Freeform: Shape 139">
              <a:extLst>
                <a:ext uri="{FF2B5EF4-FFF2-40B4-BE49-F238E27FC236}">
                  <a16:creationId xmlns:a16="http://schemas.microsoft.com/office/drawing/2014/main" id="{385B7CDD-A24F-4BF5-9918-610FE875959F}"/>
                </a:ext>
              </a:extLst>
            </p:cNvPr>
            <p:cNvSpPr/>
            <p:nvPr/>
          </p:nvSpPr>
          <p:spPr>
            <a:xfrm rot="19706579">
              <a:off x="1140194" y="3065109"/>
              <a:ext cx="341350" cy="329621"/>
            </a:xfrm>
            <a:custGeom>
              <a:avLst/>
              <a:gdLst>
                <a:gd name="connsiteX0" fmla="*/ 259985 w 341350"/>
                <a:gd name="connsiteY0" fmla="*/ 25259 h 329621"/>
                <a:gd name="connsiteX1" fmla="*/ 316091 w 341350"/>
                <a:gd name="connsiteY1" fmla="*/ 259986 h 329621"/>
                <a:gd name="connsiteX2" fmla="*/ 269900 w 341350"/>
                <a:gd name="connsiteY2" fmla="*/ 309569 h 329621"/>
                <a:gd name="connsiteX3" fmla="*/ 234871 w 341350"/>
                <a:gd name="connsiteY3" fmla="*/ 325499 h 329621"/>
                <a:gd name="connsiteX4" fmla="*/ 177290 w 341350"/>
                <a:gd name="connsiteY4" fmla="*/ 162664 h 329621"/>
                <a:gd name="connsiteX5" fmla="*/ 118251 w 341350"/>
                <a:gd name="connsiteY5" fmla="*/ 329621 h 329621"/>
                <a:gd name="connsiteX6" fmla="*/ 81365 w 341350"/>
                <a:gd name="connsiteY6" fmla="*/ 316091 h 329621"/>
                <a:gd name="connsiteX7" fmla="*/ 25259 w 341350"/>
                <a:gd name="connsiteY7" fmla="*/ 81365 h 329621"/>
                <a:gd name="connsiteX8" fmla="*/ 259985 w 341350"/>
                <a:gd name="connsiteY8" fmla="*/ 25259 h 32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350" h="329621">
                  <a:moveTo>
                    <a:pt x="259985" y="25259"/>
                  </a:moveTo>
                  <a:cubicBezTo>
                    <a:pt x="340296" y="74584"/>
                    <a:pt x="365415" y="179675"/>
                    <a:pt x="316091" y="259986"/>
                  </a:cubicBezTo>
                  <a:cubicBezTo>
                    <a:pt x="303760" y="280063"/>
                    <a:pt x="287943" y="296691"/>
                    <a:pt x="269900" y="309569"/>
                  </a:cubicBezTo>
                  <a:lnTo>
                    <a:pt x="234871" y="325499"/>
                  </a:lnTo>
                  <a:lnTo>
                    <a:pt x="177290" y="162664"/>
                  </a:lnTo>
                  <a:lnTo>
                    <a:pt x="118251" y="329621"/>
                  </a:lnTo>
                  <a:lnTo>
                    <a:pt x="81365" y="316091"/>
                  </a:lnTo>
                  <a:cubicBezTo>
                    <a:pt x="1054" y="266767"/>
                    <a:pt x="-24065" y="161676"/>
                    <a:pt x="25259" y="81365"/>
                  </a:cubicBezTo>
                  <a:cubicBezTo>
                    <a:pt x="74584" y="1055"/>
                    <a:pt x="179675" y="-24065"/>
                    <a:pt x="259985" y="25259"/>
                  </a:cubicBezTo>
                  <a:close/>
                </a:path>
              </a:pathLst>
            </a:custGeom>
            <a:ln w="1270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pic>
        <p:nvPicPr>
          <p:cNvPr id="135" name="Picture 134">
            <a:extLst>
              <a:ext uri="{FF2B5EF4-FFF2-40B4-BE49-F238E27FC236}">
                <a16:creationId xmlns:a16="http://schemas.microsoft.com/office/drawing/2014/main" id="{0603E55B-CB4B-4D4C-84B7-7705802EE2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6578" y="4702818"/>
            <a:ext cx="416740" cy="249147"/>
          </a:xfrm>
          <a:prstGeom prst="rect">
            <a:avLst/>
          </a:prstGeom>
        </p:spPr>
      </p:pic>
    </p:spTree>
    <p:custDataLst>
      <p:tags r:id="rId1"/>
    </p:custDataLst>
    <p:extLst>
      <p:ext uri="{BB962C8B-B14F-4D97-AF65-F5344CB8AC3E}">
        <p14:creationId xmlns:p14="http://schemas.microsoft.com/office/powerpoint/2010/main" val="12162702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74"/>
                                        </p:tgtEl>
                                        <p:attrNameLst>
                                          <p:attrName>style.visibility</p:attrName>
                                        </p:attrNameLst>
                                      </p:cBhvr>
                                      <p:to>
                                        <p:strVal val="visible"/>
                                      </p:to>
                                    </p:set>
                                    <p:anim calcmode="lin" valueType="num">
                                      <p:cBhvr>
                                        <p:cTn id="7" dur="400" fill="hold"/>
                                        <p:tgtEl>
                                          <p:spTgt spid="474"/>
                                        </p:tgtEl>
                                        <p:attrNameLst>
                                          <p:attrName>ppt_w</p:attrName>
                                        </p:attrNameLst>
                                      </p:cBhvr>
                                      <p:tavLst>
                                        <p:tav tm="0">
                                          <p:val>
                                            <p:fltVal val="0"/>
                                          </p:val>
                                        </p:tav>
                                        <p:tav tm="100000">
                                          <p:val>
                                            <p:strVal val="#ppt_w"/>
                                          </p:val>
                                        </p:tav>
                                      </p:tavLst>
                                    </p:anim>
                                    <p:anim calcmode="lin" valueType="num">
                                      <p:cBhvr>
                                        <p:cTn id="8" dur="400" fill="hold"/>
                                        <p:tgtEl>
                                          <p:spTgt spid="474"/>
                                        </p:tgtEl>
                                        <p:attrNameLst>
                                          <p:attrName>ppt_h</p:attrName>
                                        </p:attrNameLst>
                                      </p:cBhvr>
                                      <p:tavLst>
                                        <p:tav tm="0">
                                          <p:val>
                                            <p:fltVal val="0"/>
                                          </p:val>
                                        </p:tav>
                                        <p:tav tm="100000">
                                          <p:val>
                                            <p:strVal val="#ppt_h"/>
                                          </p:val>
                                        </p:tav>
                                      </p:tavLst>
                                    </p:anim>
                                    <p:animEffect transition="in" filter="fade">
                                      <p:cBhvr>
                                        <p:cTn id="9" dur="400"/>
                                        <p:tgtEl>
                                          <p:spTgt spid="474"/>
                                        </p:tgtEl>
                                      </p:cBhvr>
                                    </p:animEffect>
                                  </p:childTnLst>
                                </p:cTn>
                              </p:par>
                              <p:par>
                                <p:cTn id="10" presetID="53" presetClass="entr" presetSubtype="16" fill="hold" nodeType="withEffect">
                                  <p:stCondLst>
                                    <p:cond delay="0"/>
                                  </p:stCondLst>
                                  <p:childTnLst>
                                    <p:set>
                                      <p:cBhvr>
                                        <p:cTn id="11" dur="1" fill="hold">
                                          <p:stCondLst>
                                            <p:cond delay="0"/>
                                          </p:stCondLst>
                                        </p:cTn>
                                        <p:tgtEl>
                                          <p:spTgt spid="990"/>
                                        </p:tgtEl>
                                        <p:attrNameLst>
                                          <p:attrName>style.visibility</p:attrName>
                                        </p:attrNameLst>
                                      </p:cBhvr>
                                      <p:to>
                                        <p:strVal val="visible"/>
                                      </p:to>
                                    </p:set>
                                    <p:anim calcmode="lin" valueType="num">
                                      <p:cBhvr>
                                        <p:cTn id="12" dur="400" fill="hold"/>
                                        <p:tgtEl>
                                          <p:spTgt spid="990"/>
                                        </p:tgtEl>
                                        <p:attrNameLst>
                                          <p:attrName>ppt_w</p:attrName>
                                        </p:attrNameLst>
                                      </p:cBhvr>
                                      <p:tavLst>
                                        <p:tav tm="0">
                                          <p:val>
                                            <p:fltVal val="0"/>
                                          </p:val>
                                        </p:tav>
                                        <p:tav tm="100000">
                                          <p:val>
                                            <p:strVal val="#ppt_w"/>
                                          </p:val>
                                        </p:tav>
                                      </p:tavLst>
                                    </p:anim>
                                    <p:anim calcmode="lin" valueType="num">
                                      <p:cBhvr>
                                        <p:cTn id="13" dur="400" fill="hold"/>
                                        <p:tgtEl>
                                          <p:spTgt spid="990"/>
                                        </p:tgtEl>
                                        <p:attrNameLst>
                                          <p:attrName>ppt_h</p:attrName>
                                        </p:attrNameLst>
                                      </p:cBhvr>
                                      <p:tavLst>
                                        <p:tav tm="0">
                                          <p:val>
                                            <p:fltVal val="0"/>
                                          </p:val>
                                        </p:tav>
                                        <p:tav tm="100000">
                                          <p:val>
                                            <p:strVal val="#ppt_h"/>
                                          </p:val>
                                        </p:tav>
                                      </p:tavLst>
                                    </p:anim>
                                    <p:animEffect transition="in" filter="fade">
                                      <p:cBhvr>
                                        <p:cTn id="14" dur="400"/>
                                        <p:tgtEl>
                                          <p:spTgt spid="990"/>
                                        </p:tgtEl>
                                      </p:cBhvr>
                                    </p:animEffect>
                                  </p:childTnLst>
                                </p:cTn>
                              </p:par>
                              <p:par>
                                <p:cTn id="15" presetID="10" presetClass="entr" presetSubtype="0" fill="hold" grpId="0" nodeType="withEffect">
                                  <p:stCondLst>
                                    <p:cond delay="400"/>
                                  </p:stCondLst>
                                  <p:childTnLst>
                                    <p:set>
                                      <p:cBhvr>
                                        <p:cTn id="16" dur="1" fill="hold">
                                          <p:stCondLst>
                                            <p:cond delay="0"/>
                                          </p:stCondLst>
                                        </p:cTn>
                                        <p:tgtEl>
                                          <p:spTgt spid="450"/>
                                        </p:tgtEl>
                                        <p:attrNameLst>
                                          <p:attrName>style.visibility</p:attrName>
                                        </p:attrNameLst>
                                      </p:cBhvr>
                                      <p:to>
                                        <p:strVal val="visible"/>
                                      </p:to>
                                    </p:set>
                                    <p:animEffect transition="in" filter="fade">
                                      <p:cBhvr>
                                        <p:cTn id="17" dur="350"/>
                                        <p:tgtEl>
                                          <p:spTgt spid="450"/>
                                        </p:tgtEl>
                                      </p:cBhvr>
                                    </p:animEffect>
                                  </p:childTnLst>
                                </p:cTn>
                              </p:par>
                              <p:par>
                                <p:cTn id="18" presetID="42" presetClass="path" presetSubtype="0" decel="100000" fill="hold" grpId="1" nodeType="withEffect">
                                  <p:stCondLst>
                                    <p:cond delay="250"/>
                                  </p:stCondLst>
                                  <p:childTnLst>
                                    <p:animMotion origin="layout" path="M -1.11111E-6 1.48148E-6 L -1.11111E-6 -0.0355 " pathEditMode="relative" rAng="0" ptsTypes="AA">
                                      <p:cBhvr>
                                        <p:cTn id="19" dur="500" spd="-100000" fill="hold"/>
                                        <p:tgtEl>
                                          <p:spTgt spid="450"/>
                                        </p:tgtEl>
                                        <p:attrNameLst>
                                          <p:attrName>ppt_x</p:attrName>
                                          <p:attrName>ppt_y</p:attrName>
                                        </p:attrNameLst>
                                      </p:cBhvr>
                                      <p:rCtr x="0" y="-1790"/>
                                    </p:animMotion>
                                  </p:childTnLst>
                                </p:cTn>
                              </p:par>
                            </p:childTnLst>
                          </p:cTn>
                        </p:par>
                        <p:par>
                          <p:cTn id="20" fill="hold">
                            <p:stCondLst>
                              <p:cond delay="750"/>
                            </p:stCondLst>
                            <p:childTnLst>
                              <p:par>
                                <p:cTn id="21" presetID="10" presetClass="entr" presetSubtype="0" fill="hold" nodeType="afterEffect">
                                  <p:stCondLst>
                                    <p:cond delay="0"/>
                                  </p:stCondLst>
                                  <p:childTnLst>
                                    <p:set>
                                      <p:cBhvr>
                                        <p:cTn id="22" dur="1" fill="hold">
                                          <p:stCondLst>
                                            <p:cond delay="0"/>
                                          </p:stCondLst>
                                        </p:cTn>
                                        <p:tgtEl>
                                          <p:spTgt spid="997"/>
                                        </p:tgtEl>
                                        <p:attrNameLst>
                                          <p:attrName>style.visibility</p:attrName>
                                        </p:attrNameLst>
                                      </p:cBhvr>
                                      <p:to>
                                        <p:strVal val="visible"/>
                                      </p:to>
                                    </p:set>
                                    <p:animEffect transition="in" filter="fade">
                                      <p:cBhvr>
                                        <p:cTn id="23" dur="500"/>
                                        <p:tgtEl>
                                          <p:spTgt spid="997"/>
                                        </p:tgtEl>
                                      </p:cBhvr>
                                    </p:animEffect>
                                  </p:childTnLst>
                                </p:cTn>
                              </p:par>
                              <p:par>
                                <p:cTn id="24" presetID="10" presetClass="entr" presetSubtype="0" fill="hold" nodeType="withEffect">
                                  <p:stCondLst>
                                    <p:cond delay="0"/>
                                  </p:stCondLst>
                                  <p:childTnLst>
                                    <p:set>
                                      <p:cBhvr>
                                        <p:cTn id="25" dur="1" fill="hold">
                                          <p:stCondLst>
                                            <p:cond delay="0"/>
                                          </p:stCondLst>
                                        </p:cTn>
                                        <p:tgtEl>
                                          <p:spTgt spid="998"/>
                                        </p:tgtEl>
                                        <p:attrNameLst>
                                          <p:attrName>style.visibility</p:attrName>
                                        </p:attrNameLst>
                                      </p:cBhvr>
                                      <p:to>
                                        <p:strVal val="visible"/>
                                      </p:to>
                                    </p:set>
                                    <p:animEffect transition="in" filter="fade">
                                      <p:cBhvr>
                                        <p:cTn id="26" dur="500"/>
                                        <p:tgtEl>
                                          <p:spTgt spid="998"/>
                                        </p:tgtEl>
                                      </p:cBhvr>
                                    </p:animEffect>
                                  </p:childTnLst>
                                </p:cTn>
                              </p:par>
                              <p:par>
                                <p:cTn id="27" presetID="10" presetClass="entr" presetSubtype="0" fill="hold" nodeType="withEffect">
                                  <p:stCondLst>
                                    <p:cond delay="0"/>
                                  </p:stCondLst>
                                  <p:childTnLst>
                                    <p:set>
                                      <p:cBhvr>
                                        <p:cTn id="28" dur="1" fill="hold">
                                          <p:stCondLst>
                                            <p:cond delay="0"/>
                                          </p:stCondLst>
                                        </p:cTn>
                                        <p:tgtEl>
                                          <p:spTgt spid="999"/>
                                        </p:tgtEl>
                                        <p:attrNameLst>
                                          <p:attrName>style.visibility</p:attrName>
                                        </p:attrNameLst>
                                      </p:cBhvr>
                                      <p:to>
                                        <p:strVal val="visible"/>
                                      </p:to>
                                    </p:set>
                                    <p:animEffect transition="in" filter="fade">
                                      <p:cBhvr>
                                        <p:cTn id="29" dur="500"/>
                                        <p:tgtEl>
                                          <p:spTgt spid="999"/>
                                        </p:tgtEl>
                                      </p:cBhvr>
                                    </p:animEffect>
                                  </p:childTnLst>
                                </p:cTn>
                              </p:par>
                              <p:par>
                                <p:cTn id="30" presetID="8" presetClass="emph" presetSubtype="0" repeatCount="indefinite" fill="hold" nodeType="withEffect">
                                  <p:stCondLst>
                                    <p:cond delay="0"/>
                                  </p:stCondLst>
                                  <p:childTnLst>
                                    <p:animRot by="21600000">
                                      <p:cBhvr>
                                        <p:cTn id="31" dur="3000" fill="hold"/>
                                        <p:tgtEl>
                                          <p:spTgt spid="997"/>
                                        </p:tgtEl>
                                        <p:attrNameLst>
                                          <p:attrName>r</p:attrName>
                                        </p:attrNameLst>
                                      </p:cBhvr>
                                    </p:animRot>
                                  </p:childTnLst>
                                </p:cTn>
                              </p:par>
                              <p:par>
                                <p:cTn id="32" presetID="8" presetClass="emph" presetSubtype="0" repeatCount="indefinite" fill="hold" nodeType="withEffect">
                                  <p:stCondLst>
                                    <p:cond delay="0"/>
                                  </p:stCondLst>
                                  <p:childTnLst>
                                    <p:animRot by="21600000">
                                      <p:cBhvr>
                                        <p:cTn id="33" dur="2000" fill="hold"/>
                                        <p:tgtEl>
                                          <p:spTgt spid="998"/>
                                        </p:tgtEl>
                                        <p:attrNameLst>
                                          <p:attrName>r</p:attrName>
                                        </p:attrNameLst>
                                      </p:cBhvr>
                                    </p:animRot>
                                  </p:childTnLst>
                                </p:cTn>
                              </p:par>
                              <p:par>
                                <p:cTn id="34" presetID="8" presetClass="emph" presetSubtype="0" repeatCount="indefinite" fill="hold" nodeType="withEffect">
                                  <p:stCondLst>
                                    <p:cond delay="0"/>
                                  </p:stCondLst>
                                  <p:childTnLst>
                                    <p:animRot by="21600000">
                                      <p:cBhvr>
                                        <p:cTn id="35" dur="2000" fill="hold"/>
                                        <p:tgtEl>
                                          <p:spTgt spid="999"/>
                                        </p:tgtEl>
                                        <p:attrNameLst>
                                          <p:attrName>r</p:attrName>
                                        </p:attrNameLst>
                                      </p:cBhvr>
                                    </p:animRot>
                                  </p:childTnLst>
                                </p:cTn>
                              </p:par>
                              <p:par>
                                <p:cTn id="36" presetID="10" presetClass="entr" presetSubtype="0" fill="hold" grpId="7" nodeType="withEffect">
                                  <p:stCondLst>
                                    <p:cond delay="750"/>
                                  </p:stCondLst>
                                  <p:childTnLst>
                                    <p:set>
                                      <p:cBhvr>
                                        <p:cTn id="37" dur="1" fill="hold">
                                          <p:stCondLst>
                                            <p:cond delay="0"/>
                                          </p:stCondLst>
                                        </p:cTn>
                                        <p:tgtEl>
                                          <p:spTgt spid="109"/>
                                        </p:tgtEl>
                                        <p:attrNameLst>
                                          <p:attrName>style.visibility</p:attrName>
                                        </p:attrNameLst>
                                      </p:cBhvr>
                                      <p:to>
                                        <p:strVal val="visible"/>
                                      </p:to>
                                    </p:set>
                                    <p:animEffect transition="in" filter="fade">
                                      <p:cBhvr>
                                        <p:cTn id="38" dur="500"/>
                                        <p:tgtEl>
                                          <p:spTgt spid="109"/>
                                        </p:tgtEl>
                                      </p:cBhvr>
                                    </p:animEffect>
                                  </p:childTnLst>
                                </p:cTn>
                              </p:par>
                            </p:childTnLst>
                          </p:cTn>
                        </p:par>
                        <p:par>
                          <p:cTn id="39" fill="hold">
                            <p:stCondLst>
                              <p:cond delay="3750"/>
                            </p:stCondLst>
                            <p:childTnLst>
                              <p:par>
                                <p:cTn id="40" presetID="22" presetClass="entr" presetSubtype="8" fill="hold" nodeType="after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wipe(left)">
                                      <p:cBhvr>
                                        <p:cTn id="42" dur="400"/>
                                        <p:tgtEl>
                                          <p:spTgt spid="6"/>
                                        </p:tgtEl>
                                      </p:cBhvr>
                                    </p:animEffect>
                                  </p:childTnLst>
                                </p:cTn>
                              </p:par>
                              <p:par>
                                <p:cTn id="43" presetID="10" presetClass="exit" presetSubtype="0" fill="hold" grpId="8" nodeType="withEffect">
                                  <p:stCondLst>
                                    <p:cond delay="0"/>
                                  </p:stCondLst>
                                  <p:childTnLst>
                                    <p:animEffect transition="out" filter="fade">
                                      <p:cBhvr>
                                        <p:cTn id="44" dur="500"/>
                                        <p:tgtEl>
                                          <p:spTgt spid="109"/>
                                        </p:tgtEl>
                                      </p:cBhvr>
                                    </p:animEffect>
                                    <p:set>
                                      <p:cBhvr>
                                        <p:cTn id="45" dur="1" fill="hold">
                                          <p:stCondLst>
                                            <p:cond delay="499"/>
                                          </p:stCondLst>
                                        </p:cTn>
                                        <p:tgtEl>
                                          <p:spTgt spid="109"/>
                                        </p:tgtEl>
                                        <p:attrNameLst>
                                          <p:attrName>style.visibility</p:attrName>
                                        </p:attrNameLst>
                                      </p:cBhvr>
                                      <p:to>
                                        <p:strVal val="hidden"/>
                                      </p:to>
                                    </p:set>
                                  </p:childTnLst>
                                </p:cTn>
                              </p:par>
                              <p:par>
                                <p:cTn id="46" presetID="53" presetClass="entr" presetSubtype="16" fill="hold" grpId="0" nodeType="withEffect">
                                  <p:stCondLst>
                                    <p:cond delay="0"/>
                                  </p:stCondLst>
                                  <p:childTnLst>
                                    <p:set>
                                      <p:cBhvr>
                                        <p:cTn id="47" dur="1" fill="hold">
                                          <p:stCondLst>
                                            <p:cond delay="0"/>
                                          </p:stCondLst>
                                        </p:cTn>
                                        <p:tgtEl>
                                          <p:spTgt spid="468"/>
                                        </p:tgtEl>
                                        <p:attrNameLst>
                                          <p:attrName>style.visibility</p:attrName>
                                        </p:attrNameLst>
                                      </p:cBhvr>
                                      <p:to>
                                        <p:strVal val="visible"/>
                                      </p:to>
                                    </p:set>
                                    <p:anim calcmode="lin" valueType="num">
                                      <p:cBhvr>
                                        <p:cTn id="48" dur="400" fill="hold"/>
                                        <p:tgtEl>
                                          <p:spTgt spid="468"/>
                                        </p:tgtEl>
                                        <p:attrNameLst>
                                          <p:attrName>ppt_w</p:attrName>
                                        </p:attrNameLst>
                                      </p:cBhvr>
                                      <p:tavLst>
                                        <p:tav tm="0">
                                          <p:val>
                                            <p:fltVal val="0"/>
                                          </p:val>
                                        </p:tav>
                                        <p:tav tm="100000">
                                          <p:val>
                                            <p:strVal val="#ppt_w"/>
                                          </p:val>
                                        </p:tav>
                                      </p:tavLst>
                                    </p:anim>
                                    <p:anim calcmode="lin" valueType="num">
                                      <p:cBhvr>
                                        <p:cTn id="49" dur="400" fill="hold"/>
                                        <p:tgtEl>
                                          <p:spTgt spid="468"/>
                                        </p:tgtEl>
                                        <p:attrNameLst>
                                          <p:attrName>ppt_h</p:attrName>
                                        </p:attrNameLst>
                                      </p:cBhvr>
                                      <p:tavLst>
                                        <p:tav tm="0">
                                          <p:val>
                                            <p:fltVal val="0"/>
                                          </p:val>
                                        </p:tav>
                                        <p:tav tm="100000">
                                          <p:val>
                                            <p:strVal val="#ppt_h"/>
                                          </p:val>
                                        </p:tav>
                                      </p:tavLst>
                                    </p:anim>
                                    <p:animEffect transition="in" filter="fade">
                                      <p:cBhvr>
                                        <p:cTn id="50" dur="400"/>
                                        <p:tgtEl>
                                          <p:spTgt spid="46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51"/>
                                        </p:tgtEl>
                                        <p:attrNameLst>
                                          <p:attrName>style.visibility</p:attrName>
                                        </p:attrNameLst>
                                      </p:cBhvr>
                                      <p:to>
                                        <p:strVal val="visible"/>
                                      </p:to>
                                    </p:set>
                                    <p:animEffect transition="in" filter="fade">
                                      <p:cBhvr>
                                        <p:cTn id="53" dur="500"/>
                                        <p:tgtEl>
                                          <p:spTgt spid="451"/>
                                        </p:tgtEl>
                                      </p:cBhvr>
                                    </p:animEffect>
                                  </p:childTnLst>
                                </p:cTn>
                              </p:par>
                              <p:par>
                                <p:cTn id="54" presetID="42" presetClass="path" presetSubtype="0" decel="100000" fill="hold" grpId="1" nodeType="withEffect">
                                  <p:stCondLst>
                                    <p:cond delay="0"/>
                                  </p:stCondLst>
                                  <p:childTnLst>
                                    <p:animMotion origin="layout" path="M -1.94444E-6 -4.93827E-6 L -1.94444E-6 0.02933 " pathEditMode="relative" rAng="0" ptsTypes="AA">
                                      <p:cBhvr>
                                        <p:cTn id="55" dur="500" spd="-100000" fill="hold"/>
                                        <p:tgtEl>
                                          <p:spTgt spid="451"/>
                                        </p:tgtEl>
                                        <p:attrNameLst>
                                          <p:attrName>ppt_x</p:attrName>
                                          <p:attrName>ppt_y</p:attrName>
                                        </p:attrNameLst>
                                      </p:cBhvr>
                                      <p:rCtr x="0" y="1451"/>
                                    </p:animMotion>
                                  </p:childTnLst>
                                </p:cTn>
                              </p:par>
                            </p:childTnLst>
                          </p:cTn>
                        </p:par>
                        <p:par>
                          <p:cTn id="56" fill="hold">
                            <p:stCondLst>
                              <p:cond delay="4250"/>
                            </p:stCondLst>
                            <p:childTnLst>
                              <p:par>
                                <p:cTn id="57" presetID="2" presetClass="entr" presetSubtype="4" decel="100000" fill="hold" nodeType="afterEffect">
                                  <p:stCondLst>
                                    <p:cond delay="0"/>
                                  </p:stCondLst>
                                  <p:childTnLst>
                                    <p:set>
                                      <p:cBhvr>
                                        <p:cTn id="58" dur="1" fill="hold">
                                          <p:stCondLst>
                                            <p:cond delay="0"/>
                                          </p:stCondLst>
                                        </p:cTn>
                                        <p:tgtEl>
                                          <p:spTgt spid="1202"/>
                                        </p:tgtEl>
                                        <p:attrNameLst>
                                          <p:attrName>style.visibility</p:attrName>
                                        </p:attrNameLst>
                                      </p:cBhvr>
                                      <p:to>
                                        <p:strVal val="visible"/>
                                      </p:to>
                                    </p:set>
                                    <p:anim calcmode="lin" valueType="num">
                                      <p:cBhvr additive="base">
                                        <p:cTn id="59" dur="750" fill="hold"/>
                                        <p:tgtEl>
                                          <p:spTgt spid="1202"/>
                                        </p:tgtEl>
                                        <p:attrNameLst>
                                          <p:attrName>ppt_x</p:attrName>
                                        </p:attrNameLst>
                                      </p:cBhvr>
                                      <p:tavLst>
                                        <p:tav tm="0">
                                          <p:val>
                                            <p:strVal val="#ppt_x"/>
                                          </p:val>
                                        </p:tav>
                                        <p:tav tm="100000">
                                          <p:val>
                                            <p:strVal val="#ppt_x"/>
                                          </p:val>
                                        </p:tav>
                                      </p:tavLst>
                                    </p:anim>
                                    <p:anim calcmode="lin" valueType="num">
                                      <p:cBhvr additive="base">
                                        <p:cTn id="60" dur="750" fill="hold"/>
                                        <p:tgtEl>
                                          <p:spTgt spid="1202"/>
                                        </p:tgtEl>
                                        <p:attrNameLst>
                                          <p:attrName>ppt_y</p:attrName>
                                        </p:attrNameLst>
                                      </p:cBhvr>
                                      <p:tavLst>
                                        <p:tav tm="0">
                                          <p:val>
                                            <p:strVal val="1+#ppt_h/2"/>
                                          </p:val>
                                        </p:tav>
                                        <p:tav tm="100000">
                                          <p:val>
                                            <p:strVal val="#ppt_y"/>
                                          </p:val>
                                        </p:tav>
                                      </p:tavLst>
                                    </p:anim>
                                  </p:childTnLst>
                                </p:cTn>
                              </p:par>
                            </p:childTnLst>
                          </p:cTn>
                        </p:par>
                        <p:par>
                          <p:cTn id="61" fill="hold">
                            <p:stCondLst>
                              <p:cond delay="5000"/>
                            </p:stCondLst>
                            <p:childTnLst>
                              <p:par>
                                <p:cTn id="62" presetID="22" presetClass="entr" presetSubtype="2" fill="hold" grpId="2" nodeType="afterEffect">
                                  <p:stCondLst>
                                    <p:cond delay="0"/>
                                  </p:stCondLst>
                                  <p:childTnLst>
                                    <p:set>
                                      <p:cBhvr>
                                        <p:cTn id="63" dur="1" fill="hold">
                                          <p:stCondLst>
                                            <p:cond delay="0"/>
                                          </p:stCondLst>
                                        </p:cTn>
                                        <p:tgtEl>
                                          <p:spTgt spid="1199"/>
                                        </p:tgtEl>
                                        <p:attrNameLst>
                                          <p:attrName>style.visibility</p:attrName>
                                        </p:attrNameLst>
                                      </p:cBhvr>
                                      <p:to>
                                        <p:strVal val="visible"/>
                                      </p:to>
                                    </p:set>
                                    <p:animEffect transition="in" filter="wipe(right)">
                                      <p:cBhvr>
                                        <p:cTn id="64" dur="1000"/>
                                        <p:tgtEl>
                                          <p:spTgt spid="1199"/>
                                        </p:tgtEl>
                                      </p:cBhvr>
                                    </p:animEffect>
                                  </p:childTnLst>
                                </p:cTn>
                              </p:par>
                            </p:childTnLst>
                          </p:cTn>
                        </p:par>
                        <p:par>
                          <p:cTn id="65" fill="hold">
                            <p:stCondLst>
                              <p:cond delay="6000"/>
                            </p:stCondLst>
                            <p:childTnLst>
                              <p:par>
                                <p:cTn id="66" presetID="22" presetClass="exit" presetSubtype="2" fill="hold" grpId="1" nodeType="afterEffect">
                                  <p:stCondLst>
                                    <p:cond delay="0"/>
                                  </p:stCondLst>
                                  <p:childTnLst>
                                    <p:animEffect transition="out" filter="wipe(right)">
                                      <p:cBhvr>
                                        <p:cTn id="67" dur="1000"/>
                                        <p:tgtEl>
                                          <p:spTgt spid="1199"/>
                                        </p:tgtEl>
                                      </p:cBhvr>
                                    </p:animEffect>
                                    <p:set>
                                      <p:cBhvr>
                                        <p:cTn id="68" dur="1" fill="hold">
                                          <p:stCondLst>
                                            <p:cond delay="999"/>
                                          </p:stCondLst>
                                        </p:cTn>
                                        <p:tgtEl>
                                          <p:spTgt spid="1199"/>
                                        </p:tgtEl>
                                        <p:attrNameLst>
                                          <p:attrName>style.visibility</p:attrName>
                                        </p:attrNameLst>
                                      </p:cBhvr>
                                      <p:to>
                                        <p:strVal val="hidden"/>
                                      </p:to>
                                    </p:set>
                                  </p:childTnLst>
                                </p:cTn>
                              </p:par>
                            </p:childTnLst>
                          </p:cTn>
                        </p:par>
                        <p:par>
                          <p:cTn id="69" fill="hold">
                            <p:stCondLst>
                              <p:cond delay="7000"/>
                            </p:stCondLst>
                            <p:childTnLst>
                              <p:par>
                                <p:cTn id="70" presetID="22" presetClass="entr" presetSubtype="2" fill="hold" grpId="0" nodeType="afterEffect">
                                  <p:stCondLst>
                                    <p:cond delay="0"/>
                                  </p:stCondLst>
                                  <p:childTnLst>
                                    <p:set>
                                      <p:cBhvr>
                                        <p:cTn id="71" dur="1" fill="hold">
                                          <p:stCondLst>
                                            <p:cond delay="0"/>
                                          </p:stCondLst>
                                        </p:cTn>
                                        <p:tgtEl>
                                          <p:spTgt spid="1199"/>
                                        </p:tgtEl>
                                        <p:attrNameLst>
                                          <p:attrName>style.visibility</p:attrName>
                                        </p:attrNameLst>
                                      </p:cBhvr>
                                      <p:to>
                                        <p:strVal val="visible"/>
                                      </p:to>
                                    </p:set>
                                    <p:animEffect transition="in" filter="wipe(right)">
                                      <p:cBhvr>
                                        <p:cTn id="72" dur="1000"/>
                                        <p:tgtEl>
                                          <p:spTgt spid="1199"/>
                                        </p:tgtEl>
                                      </p:cBhvr>
                                    </p:animEffect>
                                  </p:childTnLst>
                                </p:cTn>
                              </p:par>
                            </p:childTnLst>
                          </p:cTn>
                        </p:par>
                        <p:par>
                          <p:cTn id="73" fill="hold">
                            <p:stCondLst>
                              <p:cond delay="8000"/>
                            </p:stCondLst>
                            <p:childTnLst>
                              <p:par>
                                <p:cTn id="74" presetID="10" presetClass="entr" presetSubtype="0" fill="hold" grpId="0" nodeType="afterEffect">
                                  <p:stCondLst>
                                    <p:cond delay="0"/>
                                  </p:stCondLst>
                                  <p:childTnLst>
                                    <p:set>
                                      <p:cBhvr>
                                        <p:cTn id="75" dur="1" fill="hold">
                                          <p:stCondLst>
                                            <p:cond delay="0"/>
                                          </p:stCondLst>
                                        </p:cTn>
                                        <p:tgtEl>
                                          <p:spTgt spid="109"/>
                                        </p:tgtEl>
                                        <p:attrNameLst>
                                          <p:attrName>style.visibility</p:attrName>
                                        </p:attrNameLst>
                                      </p:cBhvr>
                                      <p:to>
                                        <p:strVal val="visible"/>
                                      </p:to>
                                    </p:set>
                                    <p:animEffect transition="in" filter="fade">
                                      <p:cBhvr>
                                        <p:cTn id="76" dur="500"/>
                                        <p:tgtEl>
                                          <p:spTgt spid="109"/>
                                        </p:tgtEl>
                                      </p:cBhvr>
                                    </p:animEffect>
                                  </p:childTnLst>
                                </p:cTn>
                              </p:par>
                            </p:childTnLst>
                          </p:cTn>
                        </p:par>
                        <p:par>
                          <p:cTn id="77" fill="hold">
                            <p:stCondLst>
                              <p:cond delay="8500"/>
                            </p:stCondLst>
                            <p:childTnLst>
                              <p:par>
                                <p:cTn id="78" presetID="22" presetClass="entr" presetSubtype="1" fill="hold" nodeType="afterEffect">
                                  <p:stCondLst>
                                    <p:cond delay="0"/>
                                  </p:stCondLst>
                                  <p:childTnLst>
                                    <p:set>
                                      <p:cBhvr>
                                        <p:cTn id="79" dur="1" fill="hold">
                                          <p:stCondLst>
                                            <p:cond delay="0"/>
                                          </p:stCondLst>
                                        </p:cTn>
                                        <p:tgtEl>
                                          <p:spTgt spid="84"/>
                                        </p:tgtEl>
                                        <p:attrNameLst>
                                          <p:attrName>style.visibility</p:attrName>
                                        </p:attrNameLst>
                                      </p:cBhvr>
                                      <p:to>
                                        <p:strVal val="visible"/>
                                      </p:to>
                                    </p:set>
                                    <p:animEffect transition="in" filter="wipe(up)">
                                      <p:cBhvr>
                                        <p:cTn id="80" dur="400"/>
                                        <p:tgtEl>
                                          <p:spTgt spid="84"/>
                                        </p:tgtEl>
                                      </p:cBhvr>
                                    </p:animEffect>
                                  </p:childTnLst>
                                </p:cTn>
                              </p:par>
                              <p:par>
                                <p:cTn id="81" presetID="10" presetClass="exit" presetSubtype="0" fill="hold" grpId="1" nodeType="withEffect">
                                  <p:stCondLst>
                                    <p:cond delay="0"/>
                                  </p:stCondLst>
                                  <p:childTnLst>
                                    <p:animEffect transition="out" filter="fade">
                                      <p:cBhvr>
                                        <p:cTn id="82" dur="500"/>
                                        <p:tgtEl>
                                          <p:spTgt spid="109"/>
                                        </p:tgtEl>
                                      </p:cBhvr>
                                    </p:animEffect>
                                    <p:set>
                                      <p:cBhvr>
                                        <p:cTn id="83" dur="1" fill="hold">
                                          <p:stCondLst>
                                            <p:cond delay="499"/>
                                          </p:stCondLst>
                                        </p:cTn>
                                        <p:tgtEl>
                                          <p:spTgt spid="109"/>
                                        </p:tgtEl>
                                        <p:attrNameLst>
                                          <p:attrName>style.visibility</p:attrName>
                                        </p:attrNameLst>
                                      </p:cBhvr>
                                      <p:to>
                                        <p:strVal val="hidden"/>
                                      </p:to>
                                    </p:set>
                                  </p:childTnLst>
                                </p:cTn>
                              </p:par>
                              <p:par>
                                <p:cTn id="84" presetID="53" presetClass="entr" presetSubtype="16" fill="hold" grpId="0" nodeType="withEffect">
                                  <p:stCondLst>
                                    <p:cond delay="0"/>
                                  </p:stCondLst>
                                  <p:childTnLst>
                                    <p:set>
                                      <p:cBhvr>
                                        <p:cTn id="85" dur="1" fill="hold">
                                          <p:stCondLst>
                                            <p:cond delay="0"/>
                                          </p:stCondLst>
                                        </p:cTn>
                                        <p:tgtEl>
                                          <p:spTgt spid="467"/>
                                        </p:tgtEl>
                                        <p:attrNameLst>
                                          <p:attrName>style.visibility</p:attrName>
                                        </p:attrNameLst>
                                      </p:cBhvr>
                                      <p:to>
                                        <p:strVal val="visible"/>
                                      </p:to>
                                    </p:set>
                                    <p:anim calcmode="lin" valueType="num">
                                      <p:cBhvr>
                                        <p:cTn id="86" dur="400" fill="hold"/>
                                        <p:tgtEl>
                                          <p:spTgt spid="467"/>
                                        </p:tgtEl>
                                        <p:attrNameLst>
                                          <p:attrName>ppt_w</p:attrName>
                                        </p:attrNameLst>
                                      </p:cBhvr>
                                      <p:tavLst>
                                        <p:tav tm="0">
                                          <p:val>
                                            <p:fltVal val="0"/>
                                          </p:val>
                                        </p:tav>
                                        <p:tav tm="100000">
                                          <p:val>
                                            <p:strVal val="#ppt_w"/>
                                          </p:val>
                                        </p:tav>
                                      </p:tavLst>
                                    </p:anim>
                                    <p:anim calcmode="lin" valueType="num">
                                      <p:cBhvr>
                                        <p:cTn id="87" dur="400" fill="hold"/>
                                        <p:tgtEl>
                                          <p:spTgt spid="467"/>
                                        </p:tgtEl>
                                        <p:attrNameLst>
                                          <p:attrName>ppt_h</p:attrName>
                                        </p:attrNameLst>
                                      </p:cBhvr>
                                      <p:tavLst>
                                        <p:tav tm="0">
                                          <p:val>
                                            <p:fltVal val="0"/>
                                          </p:val>
                                        </p:tav>
                                        <p:tav tm="100000">
                                          <p:val>
                                            <p:strVal val="#ppt_h"/>
                                          </p:val>
                                        </p:tav>
                                      </p:tavLst>
                                    </p:anim>
                                    <p:animEffect transition="in" filter="fade">
                                      <p:cBhvr>
                                        <p:cTn id="88" dur="400"/>
                                        <p:tgtEl>
                                          <p:spTgt spid="46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452"/>
                                        </p:tgtEl>
                                        <p:attrNameLst>
                                          <p:attrName>style.visibility</p:attrName>
                                        </p:attrNameLst>
                                      </p:cBhvr>
                                      <p:to>
                                        <p:strVal val="visible"/>
                                      </p:to>
                                    </p:set>
                                    <p:animEffect transition="in" filter="fade">
                                      <p:cBhvr>
                                        <p:cTn id="91" dur="500"/>
                                        <p:tgtEl>
                                          <p:spTgt spid="452"/>
                                        </p:tgtEl>
                                      </p:cBhvr>
                                    </p:animEffect>
                                  </p:childTnLst>
                                </p:cTn>
                              </p:par>
                              <p:par>
                                <p:cTn id="92" presetID="42" presetClass="path" presetSubtype="0" decel="100000" fill="hold" grpId="1" nodeType="withEffect">
                                  <p:stCondLst>
                                    <p:cond delay="0"/>
                                  </p:stCondLst>
                                  <p:childTnLst>
                                    <p:animMotion origin="layout" path="M -1.94444E-6 -4.93827E-6 L -1.94444E-6 0.02933 " pathEditMode="relative" rAng="0" ptsTypes="AA">
                                      <p:cBhvr>
                                        <p:cTn id="93" dur="500" spd="-100000" fill="hold"/>
                                        <p:tgtEl>
                                          <p:spTgt spid="452"/>
                                        </p:tgtEl>
                                        <p:attrNameLst>
                                          <p:attrName>ppt_x</p:attrName>
                                          <p:attrName>ppt_y</p:attrName>
                                        </p:attrNameLst>
                                      </p:cBhvr>
                                      <p:rCtr x="0" y="1451"/>
                                    </p:animMotion>
                                  </p:childTnLst>
                                </p:cTn>
                              </p:par>
                            </p:childTnLst>
                          </p:cTn>
                        </p:par>
                        <p:par>
                          <p:cTn id="94" fill="hold">
                            <p:stCondLst>
                              <p:cond delay="9000"/>
                            </p:stCondLst>
                            <p:childTnLst>
                              <p:par>
                                <p:cTn id="95" presetID="2" presetClass="entr" presetSubtype="4" decel="100000" fill="hold" nodeType="afterEffect">
                                  <p:stCondLst>
                                    <p:cond delay="0"/>
                                  </p:stCondLst>
                                  <p:childTnLst>
                                    <p:set>
                                      <p:cBhvr>
                                        <p:cTn id="96" dur="1" fill="hold">
                                          <p:stCondLst>
                                            <p:cond delay="0"/>
                                          </p:stCondLst>
                                        </p:cTn>
                                        <p:tgtEl>
                                          <p:spTgt spid="1071"/>
                                        </p:tgtEl>
                                        <p:attrNameLst>
                                          <p:attrName>style.visibility</p:attrName>
                                        </p:attrNameLst>
                                      </p:cBhvr>
                                      <p:to>
                                        <p:strVal val="visible"/>
                                      </p:to>
                                    </p:set>
                                    <p:anim calcmode="lin" valueType="num">
                                      <p:cBhvr additive="base">
                                        <p:cTn id="97" dur="500" fill="hold"/>
                                        <p:tgtEl>
                                          <p:spTgt spid="1071"/>
                                        </p:tgtEl>
                                        <p:attrNameLst>
                                          <p:attrName>ppt_x</p:attrName>
                                        </p:attrNameLst>
                                      </p:cBhvr>
                                      <p:tavLst>
                                        <p:tav tm="0">
                                          <p:val>
                                            <p:strVal val="#ppt_x"/>
                                          </p:val>
                                        </p:tav>
                                        <p:tav tm="100000">
                                          <p:val>
                                            <p:strVal val="#ppt_x"/>
                                          </p:val>
                                        </p:tav>
                                      </p:tavLst>
                                    </p:anim>
                                    <p:anim calcmode="lin" valueType="num">
                                      <p:cBhvr additive="base">
                                        <p:cTn id="98" dur="500" fill="hold"/>
                                        <p:tgtEl>
                                          <p:spTgt spid="1071"/>
                                        </p:tgtEl>
                                        <p:attrNameLst>
                                          <p:attrName>ppt_y</p:attrName>
                                        </p:attrNameLst>
                                      </p:cBhvr>
                                      <p:tavLst>
                                        <p:tav tm="0">
                                          <p:val>
                                            <p:strVal val="1+#ppt_h/2"/>
                                          </p:val>
                                        </p:tav>
                                        <p:tav tm="100000">
                                          <p:val>
                                            <p:strVal val="#ppt_y"/>
                                          </p:val>
                                        </p:tav>
                                      </p:tavLst>
                                    </p:anim>
                                  </p:childTnLst>
                                </p:cTn>
                              </p:par>
                              <p:par>
                                <p:cTn id="99" presetID="2" presetClass="entr" presetSubtype="4" decel="100000" fill="hold" nodeType="withEffect">
                                  <p:stCondLst>
                                    <p:cond delay="0"/>
                                  </p:stCondLst>
                                  <p:childTnLst>
                                    <p:set>
                                      <p:cBhvr>
                                        <p:cTn id="100" dur="1" fill="hold">
                                          <p:stCondLst>
                                            <p:cond delay="0"/>
                                          </p:stCondLst>
                                        </p:cTn>
                                        <p:tgtEl>
                                          <p:spTgt spid="1072"/>
                                        </p:tgtEl>
                                        <p:attrNameLst>
                                          <p:attrName>style.visibility</p:attrName>
                                        </p:attrNameLst>
                                      </p:cBhvr>
                                      <p:to>
                                        <p:strVal val="visible"/>
                                      </p:to>
                                    </p:set>
                                    <p:anim calcmode="lin" valueType="num">
                                      <p:cBhvr additive="base">
                                        <p:cTn id="101" dur="500" fill="hold"/>
                                        <p:tgtEl>
                                          <p:spTgt spid="1072"/>
                                        </p:tgtEl>
                                        <p:attrNameLst>
                                          <p:attrName>ppt_x</p:attrName>
                                        </p:attrNameLst>
                                      </p:cBhvr>
                                      <p:tavLst>
                                        <p:tav tm="0">
                                          <p:val>
                                            <p:strVal val="#ppt_x"/>
                                          </p:val>
                                        </p:tav>
                                        <p:tav tm="100000">
                                          <p:val>
                                            <p:strVal val="#ppt_x"/>
                                          </p:val>
                                        </p:tav>
                                      </p:tavLst>
                                    </p:anim>
                                    <p:anim calcmode="lin" valueType="num">
                                      <p:cBhvr additive="base">
                                        <p:cTn id="102" dur="500" fill="hold"/>
                                        <p:tgtEl>
                                          <p:spTgt spid="1072"/>
                                        </p:tgtEl>
                                        <p:attrNameLst>
                                          <p:attrName>ppt_y</p:attrName>
                                        </p:attrNameLst>
                                      </p:cBhvr>
                                      <p:tavLst>
                                        <p:tav tm="0">
                                          <p:val>
                                            <p:strVal val="1+#ppt_h/2"/>
                                          </p:val>
                                        </p:tav>
                                        <p:tav tm="100000">
                                          <p:val>
                                            <p:strVal val="#ppt_y"/>
                                          </p:val>
                                        </p:tav>
                                      </p:tavLst>
                                    </p:anim>
                                  </p:childTnLst>
                                </p:cTn>
                              </p:par>
                              <p:par>
                                <p:cTn id="103" presetID="2" presetClass="entr" presetSubtype="4" decel="100000" fill="hold" nodeType="withEffect">
                                  <p:stCondLst>
                                    <p:cond delay="0"/>
                                  </p:stCondLst>
                                  <p:childTnLst>
                                    <p:set>
                                      <p:cBhvr>
                                        <p:cTn id="104" dur="1" fill="hold">
                                          <p:stCondLst>
                                            <p:cond delay="0"/>
                                          </p:stCondLst>
                                        </p:cTn>
                                        <p:tgtEl>
                                          <p:spTgt spid="1073"/>
                                        </p:tgtEl>
                                        <p:attrNameLst>
                                          <p:attrName>style.visibility</p:attrName>
                                        </p:attrNameLst>
                                      </p:cBhvr>
                                      <p:to>
                                        <p:strVal val="visible"/>
                                      </p:to>
                                    </p:set>
                                    <p:anim calcmode="lin" valueType="num">
                                      <p:cBhvr additive="base">
                                        <p:cTn id="105" dur="500" fill="hold"/>
                                        <p:tgtEl>
                                          <p:spTgt spid="1073"/>
                                        </p:tgtEl>
                                        <p:attrNameLst>
                                          <p:attrName>ppt_x</p:attrName>
                                        </p:attrNameLst>
                                      </p:cBhvr>
                                      <p:tavLst>
                                        <p:tav tm="0">
                                          <p:val>
                                            <p:strVal val="#ppt_x"/>
                                          </p:val>
                                        </p:tav>
                                        <p:tav tm="100000">
                                          <p:val>
                                            <p:strVal val="#ppt_x"/>
                                          </p:val>
                                        </p:tav>
                                      </p:tavLst>
                                    </p:anim>
                                    <p:anim calcmode="lin" valueType="num">
                                      <p:cBhvr additive="base">
                                        <p:cTn id="106" dur="500" fill="hold"/>
                                        <p:tgtEl>
                                          <p:spTgt spid="1073"/>
                                        </p:tgtEl>
                                        <p:attrNameLst>
                                          <p:attrName>ppt_y</p:attrName>
                                        </p:attrNameLst>
                                      </p:cBhvr>
                                      <p:tavLst>
                                        <p:tav tm="0">
                                          <p:val>
                                            <p:strVal val="1+#ppt_h/2"/>
                                          </p:val>
                                        </p:tav>
                                        <p:tav tm="100000">
                                          <p:val>
                                            <p:strVal val="#ppt_y"/>
                                          </p:val>
                                        </p:tav>
                                      </p:tavLst>
                                    </p:anim>
                                  </p:childTnLst>
                                </p:cTn>
                              </p:par>
                              <p:par>
                                <p:cTn id="107" presetID="2" presetClass="entr" presetSubtype="4" decel="100000" fill="hold" nodeType="withEffect">
                                  <p:stCondLst>
                                    <p:cond delay="0"/>
                                  </p:stCondLst>
                                  <p:childTnLst>
                                    <p:set>
                                      <p:cBhvr>
                                        <p:cTn id="108" dur="1" fill="hold">
                                          <p:stCondLst>
                                            <p:cond delay="0"/>
                                          </p:stCondLst>
                                        </p:cTn>
                                        <p:tgtEl>
                                          <p:spTgt spid="1074"/>
                                        </p:tgtEl>
                                        <p:attrNameLst>
                                          <p:attrName>style.visibility</p:attrName>
                                        </p:attrNameLst>
                                      </p:cBhvr>
                                      <p:to>
                                        <p:strVal val="visible"/>
                                      </p:to>
                                    </p:set>
                                    <p:anim calcmode="lin" valueType="num">
                                      <p:cBhvr additive="base">
                                        <p:cTn id="109" dur="500" fill="hold"/>
                                        <p:tgtEl>
                                          <p:spTgt spid="1074"/>
                                        </p:tgtEl>
                                        <p:attrNameLst>
                                          <p:attrName>ppt_x</p:attrName>
                                        </p:attrNameLst>
                                      </p:cBhvr>
                                      <p:tavLst>
                                        <p:tav tm="0">
                                          <p:val>
                                            <p:strVal val="#ppt_x"/>
                                          </p:val>
                                        </p:tav>
                                        <p:tav tm="100000">
                                          <p:val>
                                            <p:strVal val="#ppt_x"/>
                                          </p:val>
                                        </p:tav>
                                      </p:tavLst>
                                    </p:anim>
                                    <p:anim calcmode="lin" valueType="num">
                                      <p:cBhvr additive="base">
                                        <p:cTn id="110" dur="500" fill="hold"/>
                                        <p:tgtEl>
                                          <p:spTgt spid="1074"/>
                                        </p:tgtEl>
                                        <p:attrNameLst>
                                          <p:attrName>ppt_y</p:attrName>
                                        </p:attrNameLst>
                                      </p:cBhvr>
                                      <p:tavLst>
                                        <p:tav tm="0">
                                          <p:val>
                                            <p:strVal val="1+#ppt_h/2"/>
                                          </p:val>
                                        </p:tav>
                                        <p:tav tm="100000">
                                          <p:val>
                                            <p:strVal val="#ppt_y"/>
                                          </p:val>
                                        </p:tav>
                                      </p:tavLst>
                                    </p:anim>
                                  </p:childTnLst>
                                </p:cTn>
                              </p:par>
                              <p:par>
                                <p:cTn id="111" presetID="2" presetClass="entr" presetSubtype="4" decel="100000" fill="hold" nodeType="withEffect">
                                  <p:stCondLst>
                                    <p:cond delay="0"/>
                                  </p:stCondLst>
                                  <p:childTnLst>
                                    <p:set>
                                      <p:cBhvr>
                                        <p:cTn id="112" dur="1" fill="hold">
                                          <p:stCondLst>
                                            <p:cond delay="0"/>
                                          </p:stCondLst>
                                        </p:cTn>
                                        <p:tgtEl>
                                          <p:spTgt spid="1075"/>
                                        </p:tgtEl>
                                        <p:attrNameLst>
                                          <p:attrName>style.visibility</p:attrName>
                                        </p:attrNameLst>
                                      </p:cBhvr>
                                      <p:to>
                                        <p:strVal val="visible"/>
                                      </p:to>
                                    </p:set>
                                    <p:anim calcmode="lin" valueType="num">
                                      <p:cBhvr additive="base">
                                        <p:cTn id="113" dur="500" fill="hold"/>
                                        <p:tgtEl>
                                          <p:spTgt spid="1075"/>
                                        </p:tgtEl>
                                        <p:attrNameLst>
                                          <p:attrName>ppt_x</p:attrName>
                                        </p:attrNameLst>
                                      </p:cBhvr>
                                      <p:tavLst>
                                        <p:tav tm="0">
                                          <p:val>
                                            <p:strVal val="#ppt_x"/>
                                          </p:val>
                                        </p:tav>
                                        <p:tav tm="100000">
                                          <p:val>
                                            <p:strVal val="#ppt_x"/>
                                          </p:val>
                                        </p:tav>
                                      </p:tavLst>
                                    </p:anim>
                                    <p:anim calcmode="lin" valueType="num">
                                      <p:cBhvr additive="base">
                                        <p:cTn id="114" dur="500" fill="hold"/>
                                        <p:tgtEl>
                                          <p:spTgt spid="1075"/>
                                        </p:tgtEl>
                                        <p:attrNameLst>
                                          <p:attrName>ppt_y</p:attrName>
                                        </p:attrNameLst>
                                      </p:cBhvr>
                                      <p:tavLst>
                                        <p:tav tm="0">
                                          <p:val>
                                            <p:strVal val="1+#ppt_h/2"/>
                                          </p:val>
                                        </p:tav>
                                        <p:tav tm="100000">
                                          <p:val>
                                            <p:strVal val="#ppt_y"/>
                                          </p:val>
                                        </p:tav>
                                      </p:tavLst>
                                    </p:anim>
                                  </p:childTnLst>
                                </p:cTn>
                              </p:par>
                              <p:par>
                                <p:cTn id="115" presetID="2" presetClass="entr" presetSubtype="4" decel="100000" fill="hold" nodeType="withEffect">
                                  <p:stCondLst>
                                    <p:cond delay="0"/>
                                  </p:stCondLst>
                                  <p:childTnLst>
                                    <p:set>
                                      <p:cBhvr>
                                        <p:cTn id="116" dur="1" fill="hold">
                                          <p:stCondLst>
                                            <p:cond delay="0"/>
                                          </p:stCondLst>
                                        </p:cTn>
                                        <p:tgtEl>
                                          <p:spTgt spid="1108"/>
                                        </p:tgtEl>
                                        <p:attrNameLst>
                                          <p:attrName>style.visibility</p:attrName>
                                        </p:attrNameLst>
                                      </p:cBhvr>
                                      <p:to>
                                        <p:strVal val="visible"/>
                                      </p:to>
                                    </p:set>
                                    <p:anim calcmode="lin" valueType="num">
                                      <p:cBhvr additive="base">
                                        <p:cTn id="117" dur="500" fill="hold"/>
                                        <p:tgtEl>
                                          <p:spTgt spid="1108"/>
                                        </p:tgtEl>
                                        <p:attrNameLst>
                                          <p:attrName>ppt_x</p:attrName>
                                        </p:attrNameLst>
                                      </p:cBhvr>
                                      <p:tavLst>
                                        <p:tav tm="0">
                                          <p:val>
                                            <p:strVal val="#ppt_x"/>
                                          </p:val>
                                        </p:tav>
                                        <p:tav tm="100000">
                                          <p:val>
                                            <p:strVal val="#ppt_x"/>
                                          </p:val>
                                        </p:tav>
                                      </p:tavLst>
                                    </p:anim>
                                    <p:anim calcmode="lin" valueType="num">
                                      <p:cBhvr additive="base">
                                        <p:cTn id="118" dur="500" fill="hold"/>
                                        <p:tgtEl>
                                          <p:spTgt spid="1108"/>
                                        </p:tgtEl>
                                        <p:attrNameLst>
                                          <p:attrName>ppt_y</p:attrName>
                                        </p:attrNameLst>
                                      </p:cBhvr>
                                      <p:tavLst>
                                        <p:tav tm="0">
                                          <p:val>
                                            <p:strVal val="1+#ppt_h/2"/>
                                          </p:val>
                                        </p:tav>
                                        <p:tav tm="100000">
                                          <p:val>
                                            <p:strVal val="#ppt_y"/>
                                          </p:val>
                                        </p:tav>
                                      </p:tavLst>
                                    </p:anim>
                                  </p:childTnLst>
                                </p:cTn>
                              </p:par>
                              <p:par>
                                <p:cTn id="119" presetID="2" presetClass="entr" presetSubtype="4" decel="100000" fill="hold" nodeType="withEffect">
                                  <p:stCondLst>
                                    <p:cond delay="0"/>
                                  </p:stCondLst>
                                  <p:childTnLst>
                                    <p:set>
                                      <p:cBhvr>
                                        <p:cTn id="120" dur="1" fill="hold">
                                          <p:stCondLst>
                                            <p:cond delay="0"/>
                                          </p:stCondLst>
                                        </p:cTn>
                                        <p:tgtEl>
                                          <p:spTgt spid="1077"/>
                                        </p:tgtEl>
                                        <p:attrNameLst>
                                          <p:attrName>style.visibility</p:attrName>
                                        </p:attrNameLst>
                                      </p:cBhvr>
                                      <p:to>
                                        <p:strVal val="visible"/>
                                      </p:to>
                                    </p:set>
                                    <p:anim calcmode="lin" valueType="num">
                                      <p:cBhvr additive="base">
                                        <p:cTn id="121" dur="500" fill="hold"/>
                                        <p:tgtEl>
                                          <p:spTgt spid="1077"/>
                                        </p:tgtEl>
                                        <p:attrNameLst>
                                          <p:attrName>ppt_x</p:attrName>
                                        </p:attrNameLst>
                                      </p:cBhvr>
                                      <p:tavLst>
                                        <p:tav tm="0">
                                          <p:val>
                                            <p:strVal val="#ppt_x"/>
                                          </p:val>
                                        </p:tav>
                                        <p:tav tm="100000">
                                          <p:val>
                                            <p:strVal val="#ppt_x"/>
                                          </p:val>
                                        </p:tav>
                                      </p:tavLst>
                                    </p:anim>
                                    <p:anim calcmode="lin" valueType="num">
                                      <p:cBhvr additive="base">
                                        <p:cTn id="122" dur="500" fill="hold"/>
                                        <p:tgtEl>
                                          <p:spTgt spid="1077"/>
                                        </p:tgtEl>
                                        <p:attrNameLst>
                                          <p:attrName>ppt_y</p:attrName>
                                        </p:attrNameLst>
                                      </p:cBhvr>
                                      <p:tavLst>
                                        <p:tav tm="0">
                                          <p:val>
                                            <p:strVal val="1+#ppt_h/2"/>
                                          </p:val>
                                        </p:tav>
                                        <p:tav tm="100000">
                                          <p:val>
                                            <p:strVal val="#ppt_y"/>
                                          </p:val>
                                        </p:tav>
                                      </p:tavLst>
                                    </p:anim>
                                  </p:childTnLst>
                                </p:cTn>
                              </p:par>
                            </p:childTnLst>
                          </p:cTn>
                        </p:par>
                        <p:par>
                          <p:cTn id="123" fill="hold">
                            <p:stCondLst>
                              <p:cond delay="9500"/>
                            </p:stCondLst>
                            <p:childTnLst>
                              <p:par>
                                <p:cTn id="124" presetID="8" presetClass="emph" presetSubtype="0" repeatCount="indefinite" fill="hold" nodeType="afterEffect">
                                  <p:stCondLst>
                                    <p:cond delay="0"/>
                                  </p:stCondLst>
                                  <p:endCondLst>
                                    <p:cond evt="onNext" delay="0">
                                      <p:tgtEl>
                                        <p:sldTgt/>
                                      </p:tgtEl>
                                    </p:cond>
                                  </p:endCondLst>
                                  <p:childTnLst>
                                    <p:animRot by="-21600000">
                                      <p:cBhvr>
                                        <p:cTn id="125" dur="4000" fill="hold"/>
                                        <p:tgtEl>
                                          <p:spTgt spid="1071"/>
                                        </p:tgtEl>
                                        <p:attrNameLst>
                                          <p:attrName>r</p:attrName>
                                        </p:attrNameLst>
                                      </p:cBhvr>
                                    </p:animRot>
                                  </p:childTnLst>
                                </p:cTn>
                              </p:par>
                              <p:par>
                                <p:cTn id="126" presetID="8" presetClass="emph" presetSubtype="0" repeatCount="indefinite" fill="hold" nodeType="withEffect">
                                  <p:stCondLst>
                                    <p:cond delay="0"/>
                                  </p:stCondLst>
                                  <p:endCondLst>
                                    <p:cond evt="onNext" delay="0">
                                      <p:tgtEl>
                                        <p:sldTgt/>
                                      </p:tgtEl>
                                    </p:cond>
                                  </p:endCondLst>
                                  <p:childTnLst>
                                    <p:animRot by="-21600000">
                                      <p:cBhvr>
                                        <p:cTn id="127" dur="4000" fill="hold"/>
                                        <p:tgtEl>
                                          <p:spTgt spid="1072"/>
                                        </p:tgtEl>
                                        <p:attrNameLst>
                                          <p:attrName>r</p:attrName>
                                        </p:attrNameLst>
                                      </p:cBhvr>
                                    </p:animRot>
                                  </p:childTnLst>
                                </p:cTn>
                              </p:par>
                              <p:par>
                                <p:cTn id="128" presetID="8" presetClass="emph" presetSubtype="0" repeatCount="indefinite" fill="hold" nodeType="withEffect">
                                  <p:stCondLst>
                                    <p:cond delay="0"/>
                                  </p:stCondLst>
                                  <p:endCondLst>
                                    <p:cond evt="onNext" delay="0">
                                      <p:tgtEl>
                                        <p:sldTgt/>
                                      </p:tgtEl>
                                    </p:cond>
                                  </p:endCondLst>
                                  <p:childTnLst>
                                    <p:animRot by="-21600000">
                                      <p:cBhvr>
                                        <p:cTn id="129" dur="4000" fill="hold"/>
                                        <p:tgtEl>
                                          <p:spTgt spid="1073"/>
                                        </p:tgtEl>
                                        <p:attrNameLst>
                                          <p:attrName>r</p:attrName>
                                        </p:attrNameLst>
                                      </p:cBhvr>
                                    </p:animRot>
                                  </p:childTnLst>
                                </p:cTn>
                              </p:par>
                              <p:par>
                                <p:cTn id="130" presetID="8" presetClass="emph" presetSubtype="0" repeatCount="indefinite" fill="hold" nodeType="withEffect">
                                  <p:stCondLst>
                                    <p:cond delay="0"/>
                                  </p:stCondLst>
                                  <p:endCondLst>
                                    <p:cond evt="onNext" delay="0">
                                      <p:tgtEl>
                                        <p:sldTgt/>
                                      </p:tgtEl>
                                    </p:cond>
                                  </p:endCondLst>
                                  <p:childTnLst>
                                    <p:animRot by="-21600000">
                                      <p:cBhvr>
                                        <p:cTn id="131" dur="4000" fill="hold"/>
                                        <p:tgtEl>
                                          <p:spTgt spid="1074"/>
                                        </p:tgtEl>
                                        <p:attrNameLst>
                                          <p:attrName>r</p:attrName>
                                        </p:attrNameLst>
                                      </p:cBhvr>
                                    </p:animRot>
                                  </p:childTnLst>
                                </p:cTn>
                              </p:par>
                              <p:par>
                                <p:cTn id="132" presetID="8" presetClass="emph" presetSubtype="0" repeatCount="indefinite" fill="hold" nodeType="withEffect">
                                  <p:stCondLst>
                                    <p:cond delay="0"/>
                                  </p:stCondLst>
                                  <p:endCondLst>
                                    <p:cond evt="onNext" delay="0">
                                      <p:tgtEl>
                                        <p:sldTgt/>
                                      </p:tgtEl>
                                    </p:cond>
                                  </p:endCondLst>
                                  <p:childTnLst>
                                    <p:animRot by="-21600000">
                                      <p:cBhvr>
                                        <p:cTn id="133" dur="4000" fill="hold"/>
                                        <p:tgtEl>
                                          <p:spTgt spid="1075"/>
                                        </p:tgtEl>
                                        <p:attrNameLst>
                                          <p:attrName>r</p:attrName>
                                        </p:attrNameLst>
                                      </p:cBhvr>
                                    </p:animRot>
                                  </p:childTnLst>
                                </p:cTn>
                              </p:par>
                              <p:par>
                                <p:cTn id="134" presetID="35" presetClass="path" presetSubtype="0" accel="50000" decel="50000" fill="hold" nodeType="withEffect">
                                  <p:stCondLst>
                                    <p:cond delay="0"/>
                                  </p:stCondLst>
                                  <p:childTnLst>
                                    <p:animMotion origin="layout" path="M -2.5E-6 -2.71605E-6 L -0.16771 -2.71605E-6 " pathEditMode="relative" rAng="0" ptsTypes="AA">
                                      <p:cBhvr>
                                        <p:cTn id="135" dur="6000" fill="hold"/>
                                        <p:tgtEl>
                                          <p:spTgt spid="1077"/>
                                        </p:tgtEl>
                                        <p:attrNameLst>
                                          <p:attrName>ppt_x</p:attrName>
                                          <p:attrName>ppt_y</p:attrName>
                                        </p:attrNameLst>
                                      </p:cBhvr>
                                      <p:rCtr x="-8385" y="0"/>
                                    </p:animMotion>
                                  </p:childTnLst>
                                </p:cTn>
                              </p:par>
                              <p:par>
                                <p:cTn id="136" presetID="10" presetClass="entr" presetSubtype="0" fill="hold" grpId="2" nodeType="withEffect">
                                  <p:stCondLst>
                                    <p:cond delay="5000"/>
                                  </p:stCondLst>
                                  <p:childTnLst>
                                    <p:set>
                                      <p:cBhvr>
                                        <p:cTn id="137" dur="1" fill="hold">
                                          <p:stCondLst>
                                            <p:cond delay="0"/>
                                          </p:stCondLst>
                                        </p:cTn>
                                        <p:tgtEl>
                                          <p:spTgt spid="109"/>
                                        </p:tgtEl>
                                        <p:attrNameLst>
                                          <p:attrName>style.visibility</p:attrName>
                                        </p:attrNameLst>
                                      </p:cBhvr>
                                      <p:to>
                                        <p:strVal val="visible"/>
                                      </p:to>
                                    </p:set>
                                    <p:animEffect transition="in" filter="fade">
                                      <p:cBhvr>
                                        <p:cTn id="138" dur="500"/>
                                        <p:tgtEl>
                                          <p:spTgt spid="109"/>
                                        </p:tgtEl>
                                      </p:cBhvr>
                                    </p:animEffect>
                                  </p:childTnLst>
                                </p:cTn>
                              </p:par>
                            </p:childTnLst>
                          </p:cTn>
                        </p:par>
                        <p:par>
                          <p:cTn id="139" fill="hold">
                            <p:stCondLst>
                              <p:cond delay="15500"/>
                            </p:stCondLst>
                            <p:childTnLst>
                              <p:par>
                                <p:cTn id="140" presetID="22" presetClass="entr" presetSubtype="1" fill="hold" nodeType="afterEffect">
                                  <p:stCondLst>
                                    <p:cond delay="0"/>
                                  </p:stCondLst>
                                  <p:childTnLst>
                                    <p:set>
                                      <p:cBhvr>
                                        <p:cTn id="141" dur="1" fill="hold">
                                          <p:stCondLst>
                                            <p:cond delay="0"/>
                                          </p:stCondLst>
                                        </p:cTn>
                                        <p:tgtEl>
                                          <p:spTgt spid="85"/>
                                        </p:tgtEl>
                                        <p:attrNameLst>
                                          <p:attrName>style.visibility</p:attrName>
                                        </p:attrNameLst>
                                      </p:cBhvr>
                                      <p:to>
                                        <p:strVal val="visible"/>
                                      </p:to>
                                    </p:set>
                                    <p:animEffect transition="in" filter="wipe(up)">
                                      <p:cBhvr>
                                        <p:cTn id="142" dur="400"/>
                                        <p:tgtEl>
                                          <p:spTgt spid="85"/>
                                        </p:tgtEl>
                                      </p:cBhvr>
                                    </p:animEffect>
                                  </p:childTnLst>
                                </p:cTn>
                              </p:par>
                              <p:par>
                                <p:cTn id="143" presetID="10" presetClass="exit" presetSubtype="0" fill="hold" grpId="3" nodeType="withEffect">
                                  <p:stCondLst>
                                    <p:cond delay="0"/>
                                  </p:stCondLst>
                                  <p:childTnLst>
                                    <p:animEffect transition="out" filter="fade">
                                      <p:cBhvr>
                                        <p:cTn id="144" dur="500"/>
                                        <p:tgtEl>
                                          <p:spTgt spid="109"/>
                                        </p:tgtEl>
                                      </p:cBhvr>
                                    </p:animEffect>
                                    <p:set>
                                      <p:cBhvr>
                                        <p:cTn id="145" dur="1" fill="hold">
                                          <p:stCondLst>
                                            <p:cond delay="499"/>
                                          </p:stCondLst>
                                        </p:cTn>
                                        <p:tgtEl>
                                          <p:spTgt spid="109"/>
                                        </p:tgtEl>
                                        <p:attrNameLst>
                                          <p:attrName>style.visibility</p:attrName>
                                        </p:attrNameLst>
                                      </p:cBhvr>
                                      <p:to>
                                        <p:strVal val="hidden"/>
                                      </p:to>
                                    </p:set>
                                  </p:childTnLst>
                                </p:cTn>
                              </p:par>
                              <p:par>
                                <p:cTn id="146" presetID="53" presetClass="entr" presetSubtype="16" fill="hold" grpId="0" nodeType="withEffect">
                                  <p:stCondLst>
                                    <p:cond delay="0"/>
                                  </p:stCondLst>
                                  <p:childTnLst>
                                    <p:set>
                                      <p:cBhvr>
                                        <p:cTn id="147" dur="1" fill="hold">
                                          <p:stCondLst>
                                            <p:cond delay="0"/>
                                          </p:stCondLst>
                                        </p:cTn>
                                        <p:tgtEl>
                                          <p:spTgt spid="466"/>
                                        </p:tgtEl>
                                        <p:attrNameLst>
                                          <p:attrName>style.visibility</p:attrName>
                                        </p:attrNameLst>
                                      </p:cBhvr>
                                      <p:to>
                                        <p:strVal val="visible"/>
                                      </p:to>
                                    </p:set>
                                    <p:anim calcmode="lin" valueType="num">
                                      <p:cBhvr>
                                        <p:cTn id="148" dur="400" fill="hold"/>
                                        <p:tgtEl>
                                          <p:spTgt spid="466"/>
                                        </p:tgtEl>
                                        <p:attrNameLst>
                                          <p:attrName>ppt_w</p:attrName>
                                        </p:attrNameLst>
                                      </p:cBhvr>
                                      <p:tavLst>
                                        <p:tav tm="0">
                                          <p:val>
                                            <p:fltVal val="0"/>
                                          </p:val>
                                        </p:tav>
                                        <p:tav tm="100000">
                                          <p:val>
                                            <p:strVal val="#ppt_w"/>
                                          </p:val>
                                        </p:tav>
                                      </p:tavLst>
                                    </p:anim>
                                    <p:anim calcmode="lin" valueType="num">
                                      <p:cBhvr>
                                        <p:cTn id="149" dur="400" fill="hold"/>
                                        <p:tgtEl>
                                          <p:spTgt spid="466"/>
                                        </p:tgtEl>
                                        <p:attrNameLst>
                                          <p:attrName>ppt_h</p:attrName>
                                        </p:attrNameLst>
                                      </p:cBhvr>
                                      <p:tavLst>
                                        <p:tav tm="0">
                                          <p:val>
                                            <p:fltVal val="0"/>
                                          </p:val>
                                        </p:tav>
                                        <p:tav tm="100000">
                                          <p:val>
                                            <p:strVal val="#ppt_h"/>
                                          </p:val>
                                        </p:tav>
                                      </p:tavLst>
                                    </p:anim>
                                    <p:animEffect transition="in" filter="fade">
                                      <p:cBhvr>
                                        <p:cTn id="150" dur="400"/>
                                        <p:tgtEl>
                                          <p:spTgt spid="466"/>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453"/>
                                        </p:tgtEl>
                                        <p:attrNameLst>
                                          <p:attrName>style.visibility</p:attrName>
                                        </p:attrNameLst>
                                      </p:cBhvr>
                                      <p:to>
                                        <p:strVal val="visible"/>
                                      </p:to>
                                    </p:set>
                                    <p:animEffect transition="in" filter="fade">
                                      <p:cBhvr>
                                        <p:cTn id="153" dur="500"/>
                                        <p:tgtEl>
                                          <p:spTgt spid="453"/>
                                        </p:tgtEl>
                                      </p:cBhvr>
                                    </p:animEffect>
                                  </p:childTnLst>
                                </p:cTn>
                              </p:par>
                              <p:par>
                                <p:cTn id="154" presetID="42" presetClass="path" presetSubtype="0" decel="100000" fill="hold" grpId="1" nodeType="withEffect">
                                  <p:stCondLst>
                                    <p:cond delay="0"/>
                                  </p:stCondLst>
                                  <p:childTnLst>
                                    <p:animMotion origin="layout" path="M -1.94444E-6 -4.93827E-6 L -1.94444E-6 0.02933 " pathEditMode="relative" rAng="0" ptsTypes="AA">
                                      <p:cBhvr>
                                        <p:cTn id="155" dur="500" spd="-100000" fill="hold"/>
                                        <p:tgtEl>
                                          <p:spTgt spid="453"/>
                                        </p:tgtEl>
                                        <p:attrNameLst>
                                          <p:attrName>ppt_x</p:attrName>
                                          <p:attrName>ppt_y</p:attrName>
                                        </p:attrNameLst>
                                      </p:cBhvr>
                                      <p:rCtr x="0" y="1451"/>
                                    </p:animMotion>
                                  </p:childTnLst>
                                </p:cTn>
                              </p:par>
                            </p:childTnLst>
                          </p:cTn>
                        </p:par>
                        <p:par>
                          <p:cTn id="156" fill="hold">
                            <p:stCondLst>
                              <p:cond delay="16000"/>
                            </p:stCondLst>
                            <p:childTnLst>
                              <p:par>
                                <p:cTn id="157" presetID="2" presetClass="entr" presetSubtype="4" decel="100000" fill="hold" nodeType="afterEffect">
                                  <p:stCondLst>
                                    <p:cond delay="0"/>
                                  </p:stCondLst>
                                  <p:childTnLst>
                                    <p:set>
                                      <p:cBhvr>
                                        <p:cTn id="158" dur="1" fill="hold">
                                          <p:stCondLst>
                                            <p:cond delay="0"/>
                                          </p:stCondLst>
                                        </p:cTn>
                                        <p:tgtEl>
                                          <p:spTgt spid="976"/>
                                        </p:tgtEl>
                                        <p:attrNameLst>
                                          <p:attrName>style.visibility</p:attrName>
                                        </p:attrNameLst>
                                      </p:cBhvr>
                                      <p:to>
                                        <p:strVal val="visible"/>
                                      </p:to>
                                    </p:set>
                                    <p:anim calcmode="lin" valueType="num">
                                      <p:cBhvr additive="base">
                                        <p:cTn id="159" dur="500" fill="hold"/>
                                        <p:tgtEl>
                                          <p:spTgt spid="976"/>
                                        </p:tgtEl>
                                        <p:attrNameLst>
                                          <p:attrName>ppt_x</p:attrName>
                                        </p:attrNameLst>
                                      </p:cBhvr>
                                      <p:tavLst>
                                        <p:tav tm="0">
                                          <p:val>
                                            <p:strVal val="#ppt_x"/>
                                          </p:val>
                                        </p:tav>
                                        <p:tav tm="100000">
                                          <p:val>
                                            <p:strVal val="#ppt_x"/>
                                          </p:val>
                                        </p:tav>
                                      </p:tavLst>
                                    </p:anim>
                                    <p:anim calcmode="lin" valueType="num">
                                      <p:cBhvr additive="base">
                                        <p:cTn id="160" dur="500" fill="hold"/>
                                        <p:tgtEl>
                                          <p:spTgt spid="976"/>
                                        </p:tgtEl>
                                        <p:attrNameLst>
                                          <p:attrName>ppt_y</p:attrName>
                                        </p:attrNameLst>
                                      </p:cBhvr>
                                      <p:tavLst>
                                        <p:tav tm="0">
                                          <p:val>
                                            <p:strVal val="1+#ppt_h/2"/>
                                          </p:val>
                                        </p:tav>
                                        <p:tav tm="100000">
                                          <p:val>
                                            <p:strVal val="#ppt_y"/>
                                          </p:val>
                                        </p:tav>
                                      </p:tavLst>
                                    </p:anim>
                                  </p:childTnLst>
                                </p:cTn>
                              </p:par>
                              <p:par>
                                <p:cTn id="161" presetID="2" presetClass="entr" presetSubtype="4" decel="100000" fill="hold" grpId="0" nodeType="withEffect">
                                  <p:stCondLst>
                                    <p:cond delay="0"/>
                                  </p:stCondLst>
                                  <p:childTnLst>
                                    <p:set>
                                      <p:cBhvr>
                                        <p:cTn id="162" dur="1" fill="hold">
                                          <p:stCondLst>
                                            <p:cond delay="0"/>
                                          </p:stCondLst>
                                        </p:cTn>
                                        <p:tgtEl>
                                          <p:spTgt spid="1166"/>
                                        </p:tgtEl>
                                        <p:attrNameLst>
                                          <p:attrName>style.visibility</p:attrName>
                                        </p:attrNameLst>
                                      </p:cBhvr>
                                      <p:to>
                                        <p:strVal val="visible"/>
                                      </p:to>
                                    </p:set>
                                    <p:anim calcmode="lin" valueType="num">
                                      <p:cBhvr additive="base">
                                        <p:cTn id="163" dur="500" fill="hold"/>
                                        <p:tgtEl>
                                          <p:spTgt spid="1166"/>
                                        </p:tgtEl>
                                        <p:attrNameLst>
                                          <p:attrName>ppt_x</p:attrName>
                                        </p:attrNameLst>
                                      </p:cBhvr>
                                      <p:tavLst>
                                        <p:tav tm="0">
                                          <p:val>
                                            <p:strVal val="#ppt_x"/>
                                          </p:val>
                                        </p:tav>
                                        <p:tav tm="100000">
                                          <p:val>
                                            <p:strVal val="#ppt_x"/>
                                          </p:val>
                                        </p:tav>
                                      </p:tavLst>
                                    </p:anim>
                                    <p:anim calcmode="lin" valueType="num">
                                      <p:cBhvr additive="base">
                                        <p:cTn id="164" dur="500" fill="hold"/>
                                        <p:tgtEl>
                                          <p:spTgt spid="1166"/>
                                        </p:tgtEl>
                                        <p:attrNameLst>
                                          <p:attrName>ppt_y</p:attrName>
                                        </p:attrNameLst>
                                      </p:cBhvr>
                                      <p:tavLst>
                                        <p:tav tm="0">
                                          <p:val>
                                            <p:strVal val="1+#ppt_h/2"/>
                                          </p:val>
                                        </p:tav>
                                        <p:tav tm="100000">
                                          <p:val>
                                            <p:strVal val="#ppt_y"/>
                                          </p:val>
                                        </p:tav>
                                      </p:tavLst>
                                    </p:anim>
                                  </p:childTnLst>
                                </p:cTn>
                              </p:par>
                              <p:par>
                                <p:cTn id="165" presetID="2" presetClass="entr" presetSubtype="4" decel="100000" fill="hold" nodeType="withEffect">
                                  <p:stCondLst>
                                    <p:cond delay="0"/>
                                  </p:stCondLst>
                                  <p:childTnLst>
                                    <p:set>
                                      <p:cBhvr>
                                        <p:cTn id="166" dur="1" fill="hold">
                                          <p:stCondLst>
                                            <p:cond delay="0"/>
                                          </p:stCondLst>
                                        </p:cTn>
                                        <p:tgtEl>
                                          <p:spTgt spid="1175"/>
                                        </p:tgtEl>
                                        <p:attrNameLst>
                                          <p:attrName>style.visibility</p:attrName>
                                        </p:attrNameLst>
                                      </p:cBhvr>
                                      <p:to>
                                        <p:strVal val="visible"/>
                                      </p:to>
                                    </p:set>
                                    <p:anim calcmode="lin" valueType="num">
                                      <p:cBhvr additive="base">
                                        <p:cTn id="167" dur="500" fill="hold"/>
                                        <p:tgtEl>
                                          <p:spTgt spid="1175"/>
                                        </p:tgtEl>
                                        <p:attrNameLst>
                                          <p:attrName>ppt_x</p:attrName>
                                        </p:attrNameLst>
                                      </p:cBhvr>
                                      <p:tavLst>
                                        <p:tav tm="0">
                                          <p:val>
                                            <p:strVal val="#ppt_x"/>
                                          </p:val>
                                        </p:tav>
                                        <p:tav tm="100000">
                                          <p:val>
                                            <p:strVal val="#ppt_x"/>
                                          </p:val>
                                        </p:tav>
                                      </p:tavLst>
                                    </p:anim>
                                    <p:anim calcmode="lin" valueType="num">
                                      <p:cBhvr additive="base">
                                        <p:cTn id="168" dur="500" fill="hold"/>
                                        <p:tgtEl>
                                          <p:spTgt spid="1175"/>
                                        </p:tgtEl>
                                        <p:attrNameLst>
                                          <p:attrName>ppt_y</p:attrName>
                                        </p:attrNameLst>
                                      </p:cBhvr>
                                      <p:tavLst>
                                        <p:tav tm="0">
                                          <p:val>
                                            <p:strVal val="1+#ppt_h/2"/>
                                          </p:val>
                                        </p:tav>
                                        <p:tav tm="100000">
                                          <p:val>
                                            <p:strVal val="#ppt_y"/>
                                          </p:val>
                                        </p:tav>
                                      </p:tavLst>
                                    </p:anim>
                                  </p:childTnLst>
                                </p:cTn>
                              </p:par>
                              <p:par>
                                <p:cTn id="169" presetID="2" presetClass="entr" presetSubtype="4" decel="100000" fill="hold" grpId="0" nodeType="withEffect">
                                  <p:stCondLst>
                                    <p:cond delay="0"/>
                                  </p:stCondLst>
                                  <p:childTnLst>
                                    <p:set>
                                      <p:cBhvr>
                                        <p:cTn id="170" dur="1" fill="hold">
                                          <p:stCondLst>
                                            <p:cond delay="0"/>
                                          </p:stCondLst>
                                        </p:cTn>
                                        <p:tgtEl>
                                          <p:spTgt spid="1170"/>
                                        </p:tgtEl>
                                        <p:attrNameLst>
                                          <p:attrName>style.visibility</p:attrName>
                                        </p:attrNameLst>
                                      </p:cBhvr>
                                      <p:to>
                                        <p:strVal val="visible"/>
                                      </p:to>
                                    </p:set>
                                    <p:anim calcmode="lin" valueType="num">
                                      <p:cBhvr additive="base">
                                        <p:cTn id="171" dur="500" fill="hold"/>
                                        <p:tgtEl>
                                          <p:spTgt spid="1170"/>
                                        </p:tgtEl>
                                        <p:attrNameLst>
                                          <p:attrName>ppt_x</p:attrName>
                                        </p:attrNameLst>
                                      </p:cBhvr>
                                      <p:tavLst>
                                        <p:tav tm="0">
                                          <p:val>
                                            <p:strVal val="#ppt_x"/>
                                          </p:val>
                                        </p:tav>
                                        <p:tav tm="100000">
                                          <p:val>
                                            <p:strVal val="#ppt_x"/>
                                          </p:val>
                                        </p:tav>
                                      </p:tavLst>
                                    </p:anim>
                                    <p:anim calcmode="lin" valueType="num">
                                      <p:cBhvr additive="base">
                                        <p:cTn id="172" dur="500" fill="hold"/>
                                        <p:tgtEl>
                                          <p:spTgt spid="1170"/>
                                        </p:tgtEl>
                                        <p:attrNameLst>
                                          <p:attrName>ppt_y</p:attrName>
                                        </p:attrNameLst>
                                      </p:cBhvr>
                                      <p:tavLst>
                                        <p:tav tm="0">
                                          <p:val>
                                            <p:strVal val="1+#ppt_h/2"/>
                                          </p:val>
                                        </p:tav>
                                        <p:tav tm="100000">
                                          <p:val>
                                            <p:strVal val="#ppt_y"/>
                                          </p:val>
                                        </p:tav>
                                      </p:tavLst>
                                    </p:anim>
                                  </p:childTnLst>
                                </p:cTn>
                              </p:par>
                              <p:par>
                                <p:cTn id="173" presetID="2" presetClass="entr" presetSubtype="4" decel="100000" fill="hold" grpId="0" nodeType="withEffect">
                                  <p:stCondLst>
                                    <p:cond delay="0"/>
                                  </p:stCondLst>
                                  <p:childTnLst>
                                    <p:set>
                                      <p:cBhvr>
                                        <p:cTn id="174" dur="1" fill="hold">
                                          <p:stCondLst>
                                            <p:cond delay="0"/>
                                          </p:stCondLst>
                                        </p:cTn>
                                        <p:tgtEl>
                                          <p:spTgt spid="1171"/>
                                        </p:tgtEl>
                                        <p:attrNameLst>
                                          <p:attrName>style.visibility</p:attrName>
                                        </p:attrNameLst>
                                      </p:cBhvr>
                                      <p:to>
                                        <p:strVal val="visible"/>
                                      </p:to>
                                    </p:set>
                                    <p:anim calcmode="lin" valueType="num">
                                      <p:cBhvr additive="base">
                                        <p:cTn id="175" dur="500" fill="hold"/>
                                        <p:tgtEl>
                                          <p:spTgt spid="1171"/>
                                        </p:tgtEl>
                                        <p:attrNameLst>
                                          <p:attrName>ppt_x</p:attrName>
                                        </p:attrNameLst>
                                      </p:cBhvr>
                                      <p:tavLst>
                                        <p:tav tm="0">
                                          <p:val>
                                            <p:strVal val="#ppt_x"/>
                                          </p:val>
                                        </p:tav>
                                        <p:tav tm="100000">
                                          <p:val>
                                            <p:strVal val="#ppt_x"/>
                                          </p:val>
                                        </p:tav>
                                      </p:tavLst>
                                    </p:anim>
                                    <p:anim calcmode="lin" valueType="num">
                                      <p:cBhvr additive="base">
                                        <p:cTn id="176" dur="500" fill="hold"/>
                                        <p:tgtEl>
                                          <p:spTgt spid="1171"/>
                                        </p:tgtEl>
                                        <p:attrNameLst>
                                          <p:attrName>ppt_y</p:attrName>
                                        </p:attrNameLst>
                                      </p:cBhvr>
                                      <p:tavLst>
                                        <p:tav tm="0">
                                          <p:val>
                                            <p:strVal val="1+#ppt_h/2"/>
                                          </p:val>
                                        </p:tav>
                                        <p:tav tm="100000">
                                          <p:val>
                                            <p:strVal val="#ppt_y"/>
                                          </p:val>
                                        </p:tav>
                                      </p:tavLst>
                                    </p:anim>
                                  </p:childTnLst>
                                </p:cTn>
                              </p:par>
                            </p:childTnLst>
                          </p:cTn>
                        </p:par>
                        <p:par>
                          <p:cTn id="177" fill="hold">
                            <p:stCondLst>
                              <p:cond delay="16500"/>
                            </p:stCondLst>
                            <p:childTnLst>
                              <p:par>
                                <p:cTn id="178" presetID="35" presetClass="path" presetSubtype="0" accel="28000" decel="72000" fill="hold" nodeType="afterEffect">
                                  <p:stCondLst>
                                    <p:cond delay="0"/>
                                  </p:stCondLst>
                                  <p:childTnLst>
                                    <p:animMotion origin="layout" path="M 3.88889E-6 3.7037E-6 L -0.12136 3.7037E-6 " pathEditMode="relative" rAng="0" ptsTypes="AA">
                                      <p:cBhvr>
                                        <p:cTn id="179" dur="3000" fill="hold"/>
                                        <p:tgtEl>
                                          <p:spTgt spid="2"/>
                                        </p:tgtEl>
                                        <p:attrNameLst>
                                          <p:attrName>ppt_x</p:attrName>
                                          <p:attrName>ppt_y</p:attrName>
                                        </p:attrNameLst>
                                      </p:cBhvr>
                                      <p:rCtr x="-6076" y="0"/>
                                    </p:animMotion>
                                  </p:childTnLst>
                                </p:cTn>
                              </p:par>
                            </p:childTnLst>
                          </p:cTn>
                        </p:par>
                        <p:par>
                          <p:cTn id="180" fill="hold">
                            <p:stCondLst>
                              <p:cond delay="19500"/>
                            </p:stCondLst>
                            <p:childTnLst>
                              <p:par>
                                <p:cTn id="181" presetID="10" presetClass="entr" presetSubtype="0" fill="hold" grpId="4" nodeType="afterEffect">
                                  <p:stCondLst>
                                    <p:cond delay="0"/>
                                  </p:stCondLst>
                                  <p:childTnLst>
                                    <p:set>
                                      <p:cBhvr>
                                        <p:cTn id="182" dur="1" fill="hold">
                                          <p:stCondLst>
                                            <p:cond delay="0"/>
                                          </p:stCondLst>
                                        </p:cTn>
                                        <p:tgtEl>
                                          <p:spTgt spid="109"/>
                                        </p:tgtEl>
                                        <p:attrNameLst>
                                          <p:attrName>style.visibility</p:attrName>
                                        </p:attrNameLst>
                                      </p:cBhvr>
                                      <p:to>
                                        <p:strVal val="visible"/>
                                      </p:to>
                                    </p:set>
                                    <p:animEffect transition="in" filter="fade">
                                      <p:cBhvr>
                                        <p:cTn id="183" dur="500"/>
                                        <p:tgtEl>
                                          <p:spTgt spid="109"/>
                                        </p:tgtEl>
                                      </p:cBhvr>
                                    </p:animEffect>
                                  </p:childTnLst>
                                </p:cTn>
                              </p:par>
                            </p:childTnLst>
                          </p:cTn>
                        </p:par>
                        <p:par>
                          <p:cTn id="184" fill="hold">
                            <p:stCondLst>
                              <p:cond delay="20000"/>
                            </p:stCondLst>
                            <p:childTnLst>
                              <p:par>
                                <p:cTn id="185" presetID="22" presetClass="entr" presetSubtype="2" fill="hold" nodeType="afterEffect">
                                  <p:stCondLst>
                                    <p:cond delay="0"/>
                                  </p:stCondLst>
                                  <p:childTnLst>
                                    <p:set>
                                      <p:cBhvr>
                                        <p:cTn id="186" dur="1" fill="hold">
                                          <p:stCondLst>
                                            <p:cond delay="0"/>
                                          </p:stCondLst>
                                        </p:cTn>
                                        <p:tgtEl>
                                          <p:spTgt spid="86"/>
                                        </p:tgtEl>
                                        <p:attrNameLst>
                                          <p:attrName>style.visibility</p:attrName>
                                        </p:attrNameLst>
                                      </p:cBhvr>
                                      <p:to>
                                        <p:strVal val="visible"/>
                                      </p:to>
                                    </p:set>
                                    <p:animEffect transition="in" filter="wipe(right)">
                                      <p:cBhvr>
                                        <p:cTn id="187" dur="400"/>
                                        <p:tgtEl>
                                          <p:spTgt spid="86"/>
                                        </p:tgtEl>
                                      </p:cBhvr>
                                    </p:animEffect>
                                  </p:childTnLst>
                                </p:cTn>
                              </p:par>
                              <p:par>
                                <p:cTn id="188" presetID="10" presetClass="exit" presetSubtype="0" fill="hold" grpId="5" nodeType="withEffect">
                                  <p:stCondLst>
                                    <p:cond delay="0"/>
                                  </p:stCondLst>
                                  <p:childTnLst>
                                    <p:animEffect transition="out" filter="fade">
                                      <p:cBhvr>
                                        <p:cTn id="189" dur="500"/>
                                        <p:tgtEl>
                                          <p:spTgt spid="109"/>
                                        </p:tgtEl>
                                      </p:cBhvr>
                                    </p:animEffect>
                                    <p:set>
                                      <p:cBhvr>
                                        <p:cTn id="190" dur="1" fill="hold">
                                          <p:stCondLst>
                                            <p:cond delay="499"/>
                                          </p:stCondLst>
                                        </p:cTn>
                                        <p:tgtEl>
                                          <p:spTgt spid="109"/>
                                        </p:tgtEl>
                                        <p:attrNameLst>
                                          <p:attrName>style.visibility</p:attrName>
                                        </p:attrNameLst>
                                      </p:cBhvr>
                                      <p:to>
                                        <p:strVal val="hidden"/>
                                      </p:to>
                                    </p:set>
                                  </p:childTnLst>
                                </p:cTn>
                              </p:par>
                              <p:par>
                                <p:cTn id="191" presetID="53" presetClass="entr" presetSubtype="16" fill="hold" grpId="0" nodeType="withEffect">
                                  <p:stCondLst>
                                    <p:cond delay="0"/>
                                  </p:stCondLst>
                                  <p:childTnLst>
                                    <p:set>
                                      <p:cBhvr>
                                        <p:cTn id="192" dur="1" fill="hold">
                                          <p:stCondLst>
                                            <p:cond delay="0"/>
                                          </p:stCondLst>
                                        </p:cTn>
                                        <p:tgtEl>
                                          <p:spTgt spid="465"/>
                                        </p:tgtEl>
                                        <p:attrNameLst>
                                          <p:attrName>style.visibility</p:attrName>
                                        </p:attrNameLst>
                                      </p:cBhvr>
                                      <p:to>
                                        <p:strVal val="visible"/>
                                      </p:to>
                                    </p:set>
                                    <p:anim calcmode="lin" valueType="num">
                                      <p:cBhvr>
                                        <p:cTn id="193" dur="400" fill="hold"/>
                                        <p:tgtEl>
                                          <p:spTgt spid="465"/>
                                        </p:tgtEl>
                                        <p:attrNameLst>
                                          <p:attrName>ppt_w</p:attrName>
                                        </p:attrNameLst>
                                      </p:cBhvr>
                                      <p:tavLst>
                                        <p:tav tm="0">
                                          <p:val>
                                            <p:fltVal val="0"/>
                                          </p:val>
                                        </p:tav>
                                        <p:tav tm="100000">
                                          <p:val>
                                            <p:strVal val="#ppt_w"/>
                                          </p:val>
                                        </p:tav>
                                      </p:tavLst>
                                    </p:anim>
                                    <p:anim calcmode="lin" valueType="num">
                                      <p:cBhvr>
                                        <p:cTn id="194" dur="400" fill="hold"/>
                                        <p:tgtEl>
                                          <p:spTgt spid="465"/>
                                        </p:tgtEl>
                                        <p:attrNameLst>
                                          <p:attrName>ppt_h</p:attrName>
                                        </p:attrNameLst>
                                      </p:cBhvr>
                                      <p:tavLst>
                                        <p:tav tm="0">
                                          <p:val>
                                            <p:fltVal val="0"/>
                                          </p:val>
                                        </p:tav>
                                        <p:tav tm="100000">
                                          <p:val>
                                            <p:strVal val="#ppt_h"/>
                                          </p:val>
                                        </p:tav>
                                      </p:tavLst>
                                    </p:anim>
                                    <p:animEffect transition="in" filter="fade">
                                      <p:cBhvr>
                                        <p:cTn id="195" dur="400"/>
                                        <p:tgtEl>
                                          <p:spTgt spid="465"/>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454"/>
                                        </p:tgtEl>
                                        <p:attrNameLst>
                                          <p:attrName>style.visibility</p:attrName>
                                        </p:attrNameLst>
                                      </p:cBhvr>
                                      <p:to>
                                        <p:strVal val="visible"/>
                                      </p:to>
                                    </p:set>
                                    <p:animEffect transition="in" filter="fade">
                                      <p:cBhvr>
                                        <p:cTn id="198" dur="500"/>
                                        <p:tgtEl>
                                          <p:spTgt spid="454"/>
                                        </p:tgtEl>
                                      </p:cBhvr>
                                    </p:animEffect>
                                  </p:childTnLst>
                                </p:cTn>
                              </p:par>
                              <p:par>
                                <p:cTn id="199" presetID="42" presetClass="path" presetSubtype="0" decel="100000" fill="hold" grpId="1" nodeType="withEffect">
                                  <p:stCondLst>
                                    <p:cond delay="0"/>
                                  </p:stCondLst>
                                  <p:childTnLst>
                                    <p:animMotion origin="layout" path="M -1.94444E-6 -4.93827E-6 L -1.94444E-6 0.02933 " pathEditMode="relative" rAng="0" ptsTypes="AA">
                                      <p:cBhvr>
                                        <p:cTn id="200" dur="500" spd="-100000" fill="hold"/>
                                        <p:tgtEl>
                                          <p:spTgt spid="454"/>
                                        </p:tgtEl>
                                        <p:attrNameLst>
                                          <p:attrName>ppt_x</p:attrName>
                                          <p:attrName>ppt_y</p:attrName>
                                        </p:attrNameLst>
                                      </p:cBhvr>
                                      <p:rCtr x="0" y="1451"/>
                                    </p:animMotion>
                                  </p:childTnLst>
                                </p:cTn>
                              </p:par>
                            </p:childTnLst>
                          </p:cTn>
                        </p:par>
                        <p:par>
                          <p:cTn id="201" fill="hold">
                            <p:stCondLst>
                              <p:cond delay="20500"/>
                            </p:stCondLst>
                            <p:childTnLst>
                              <p:par>
                                <p:cTn id="202" presetID="2" presetClass="entr" presetSubtype="4" decel="100000" fill="hold" nodeType="afterEffect">
                                  <p:stCondLst>
                                    <p:cond delay="0"/>
                                  </p:stCondLst>
                                  <p:childTnLst>
                                    <p:set>
                                      <p:cBhvr>
                                        <p:cTn id="203" dur="1" fill="hold">
                                          <p:stCondLst>
                                            <p:cond delay="0"/>
                                          </p:stCondLst>
                                        </p:cTn>
                                        <p:tgtEl>
                                          <p:spTgt spid="1160"/>
                                        </p:tgtEl>
                                        <p:attrNameLst>
                                          <p:attrName>style.visibility</p:attrName>
                                        </p:attrNameLst>
                                      </p:cBhvr>
                                      <p:to>
                                        <p:strVal val="visible"/>
                                      </p:to>
                                    </p:set>
                                    <p:anim calcmode="lin" valueType="num">
                                      <p:cBhvr additive="base">
                                        <p:cTn id="204" dur="750" fill="hold"/>
                                        <p:tgtEl>
                                          <p:spTgt spid="1160"/>
                                        </p:tgtEl>
                                        <p:attrNameLst>
                                          <p:attrName>ppt_x</p:attrName>
                                        </p:attrNameLst>
                                      </p:cBhvr>
                                      <p:tavLst>
                                        <p:tav tm="0">
                                          <p:val>
                                            <p:strVal val="#ppt_x"/>
                                          </p:val>
                                        </p:tav>
                                        <p:tav tm="100000">
                                          <p:val>
                                            <p:strVal val="#ppt_x"/>
                                          </p:val>
                                        </p:tav>
                                      </p:tavLst>
                                    </p:anim>
                                    <p:anim calcmode="lin" valueType="num">
                                      <p:cBhvr additive="base">
                                        <p:cTn id="205" dur="750" fill="hold"/>
                                        <p:tgtEl>
                                          <p:spTgt spid="1160"/>
                                        </p:tgtEl>
                                        <p:attrNameLst>
                                          <p:attrName>ppt_y</p:attrName>
                                        </p:attrNameLst>
                                      </p:cBhvr>
                                      <p:tavLst>
                                        <p:tav tm="0">
                                          <p:val>
                                            <p:strVal val="1+#ppt_h/2"/>
                                          </p:val>
                                        </p:tav>
                                        <p:tav tm="100000">
                                          <p:val>
                                            <p:strVal val="#ppt_y"/>
                                          </p:val>
                                        </p:tav>
                                      </p:tavLst>
                                    </p:anim>
                                  </p:childTnLst>
                                </p:cTn>
                              </p:par>
                              <p:par>
                                <p:cTn id="206" presetID="2" presetClass="entr" presetSubtype="4" decel="100000" fill="hold" grpId="0" nodeType="withEffect">
                                  <p:stCondLst>
                                    <p:cond delay="0"/>
                                  </p:stCondLst>
                                  <p:childTnLst>
                                    <p:set>
                                      <p:cBhvr>
                                        <p:cTn id="207" dur="1" fill="hold">
                                          <p:stCondLst>
                                            <p:cond delay="0"/>
                                          </p:stCondLst>
                                        </p:cTn>
                                        <p:tgtEl>
                                          <p:spTgt spid="1165"/>
                                        </p:tgtEl>
                                        <p:attrNameLst>
                                          <p:attrName>style.visibility</p:attrName>
                                        </p:attrNameLst>
                                      </p:cBhvr>
                                      <p:to>
                                        <p:strVal val="visible"/>
                                      </p:to>
                                    </p:set>
                                    <p:anim calcmode="lin" valueType="num">
                                      <p:cBhvr additive="base">
                                        <p:cTn id="208" dur="750" fill="hold"/>
                                        <p:tgtEl>
                                          <p:spTgt spid="1165"/>
                                        </p:tgtEl>
                                        <p:attrNameLst>
                                          <p:attrName>ppt_x</p:attrName>
                                        </p:attrNameLst>
                                      </p:cBhvr>
                                      <p:tavLst>
                                        <p:tav tm="0">
                                          <p:val>
                                            <p:strVal val="#ppt_x"/>
                                          </p:val>
                                        </p:tav>
                                        <p:tav tm="100000">
                                          <p:val>
                                            <p:strVal val="#ppt_x"/>
                                          </p:val>
                                        </p:tav>
                                      </p:tavLst>
                                    </p:anim>
                                    <p:anim calcmode="lin" valueType="num">
                                      <p:cBhvr additive="base">
                                        <p:cTn id="209" dur="750" fill="hold"/>
                                        <p:tgtEl>
                                          <p:spTgt spid="1165"/>
                                        </p:tgtEl>
                                        <p:attrNameLst>
                                          <p:attrName>ppt_y</p:attrName>
                                        </p:attrNameLst>
                                      </p:cBhvr>
                                      <p:tavLst>
                                        <p:tav tm="0">
                                          <p:val>
                                            <p:strVal val="1+#ppt_h/2"/>
                                          </p:val>
                                        </p:tav>
                                        <p:tav tm="100000">
                                          <p:val>
                                            <p:strVal val="#ppt_y"/>
                                          </p:val>
                                        </p:tav>
                                      </p:tavLst>
                                    </p:anim>
                                  </p:childTnLst>
                                </p:cTn>
                              </p:par>
                              <p:par>
                                <p:cTn id="210" presetID="22" presetClass="entr" presetSubtype="8" fill="hold" grpId="1" nodeType="withEffect">
                                  <p:stCondLst>
                                    <p:cond delay="750"/>
                                  </p:stCondLst>
                                  <p:childTnLst>
                                    <p:set>
                                      <p:cBhvr>
                                        <p:cTn id="211" dur="1" fill="hold">
                                          <p:stCondLst>
                                            <p:cond delay="0"/>
                                          </p:stCondLst>
                                        </p:cTn>
                                        <p:tgtEl>
                                          <p:spTgt spid="115"/>
                                        </p:tgtEl>
                                        <p:attrNameLst>
                                          <p:attrName>style.visibility</p:attrName>
                                        </p:attrNameLst>
                                      </p:cBhvr>
                                      <p:to>
                                        <p:strVal val="visible"/>
                                      </p:to>
                                    </p:set>
                                    <p:animEffect transition="in" filter="wipe(left)">
                                      <p:cBhvr>
                                        <p:cTn id="212" dur="1000"/>
                                        <p:tgtEl>
                                          <p:spTgt spid="115"/>
                                        </p:tgtEl>
                                      </p:cBhvr>
                                    </p:animEffect>
                                  </p:childTnLst>
                                </p:cTn>
                              </p:par>
                              <p:par>
                                <p:cTn id="213" presetID="22" presetClass="entr" presetSubtype="8" fill="hold" grpId="1" nodeType="withEffect">
                                  <p:stCondLst>
                                    <p:cond delay="750"/>
                                  </p:stCondLst>
                                  <p:childTnLst>
                                    <p:set>
                                      <p:cBhvr>
                                        <p:cTn id="214" dur="1" fill="hold">
                                          <p:stCondLst>
                                            <p:cond delay="0"/>
                                          </p:stCondLst>
                                        </p:cTn>
                                        <p:tgtEl>
                                          <p:spTgt spid="116"/>
                                        </p:tgtEl>
                                        <p:attrNameLst>
                                          <p:attrName>style.visibility</p:attrName>
                                        </p:attrNameLst>
                                      </p:cBhvr>
                                      <p:to>
                                        <p:strVal val="visible"/>
                                      </p:to>
                                    </p:set>
                                    <p:animEffect transition="in" filter="wipe(left)">
                                      <p:cBhvr>
                                        <p:cTn id="215" dur="1000"/>
                                        <p:tgtEl>
                                          <p:spTgt spid="116"/>
                                        </p:tgtEl>
                                      </p:cBhvr>
                                    </p:animEffect>
                                  </p:childTnLst>
                                </p:cTn>
                              </p:par>
                              <p:par>
                                <p:cTn id="216" presetID="35" presetClass="path" presetSubtype="0" repeatCount="2000" fill="hold" grpId="0" nodeType="withEffect">
                                  <p:stCondLst>
                                    <p:cond delay="800"/>
                                  </p:stCondLst>
                                  <p:childTnLst>
                                    <p:animMotion origin="layout" path="M -4.16667E-6 -2.09877E-6 L -0.46145 -2.09877E-6 " pathEditMode="relative" rAng="0" ptsTypes="AA">
                                      <p:cBhvr>
                                        <p:cTn id="217" dur="6750" fill="hold"/>
                                        <p:tgtEl>
                                          <p:spTgt spid="115"/>
                                        </p:tgtEl>
                                        <p:attrNameLst>
                                          <p:attrName>ppt_x</p:attrName>
                                          <p:attrName>ppt_y</p:attrName>
                                        </p:attrNameLst>
                                      </p:cBhvr>
                                      <p:rCtr x="-23073" y="0"/>
                                    </p:animMotion>
                                  </p:childTnLst>
                                </p:cTn>
                              </p:par>
                              <p:par>
                                <p:cTn id="218" presetID="35" presetClass="path" presetSubtype="0" repeatCount="2000" fill="hold" grpId="0" nodeType="withEffect">
                                  <p:stCondLst>
                                    <p:cond delay="800"/>
                                  </p:stCondLst>
                                  <p:childTnLst>
                                    <p:animMotion origin="layout" path="M 4.16667E-6 -1.60494E-6 L -0.73403 0.01019 " pathEditMode="relative" rAng="0" ptsTypes="AA">
                                      <p:cBhvr>
                                        <p:cTn id="219" dur="6750" fill="hold"/>
                                        <p:tgtEl>
                                          <p:spTgt spid="116"/>
                                        </p:tgtEl>
                                        <p:attrNameLst>
                                          <p:attrName>ppt_x</p:attrName>
                                          <p:attrName>ppt_y</p:attrName>
                                        </p:attrNameLst>
                                      </p:cBhvr>
                                      <p:rCtr x="-36701" y="494"/>
                                    </p:animMotion>
                                  </p:childTnLst>
                                </p:cTn>
                              </p:par>
                              <p:par>
                                <p:cTn id="220" presetID="53" presetClass="entr" presetSubtype="16" fill="hold" nodeType="withEffect">
                                  <p:stCondLst>
                                    <p:cond delay="1250"/>
                                  </p:stCondLst>
                                  <p:childTnLst>
                                    <p:set>
                                      <p:cBhvr>
                                        <p:cTn id="221" dur="1" fill="hold">
                                          <p:stCondLst>
                                            <p:cond delay="0"/>
                                          </p:stCondLst>
                                        </p:cTn>
                                        <p:tgtEl>
                                          <p:spTgt spid="9"/>
                                        </p:tgtEl>
                                        <p:attrNameLst>
                                          <p:attrName>style.visibility</p:attrName>
                                        </p:attrNameLst>
                                      </p:cBhvr>
                                      <p:to>
                                        <p:strVal val="visible"/>
                                      </p:to>
                                    </p:set>
                                    <p:anim calcmode="lin" valueType="num">
                                      <p:cBhvr>
                                        <p:cTn id="222" dur="500" fill="hold"/>
                                        <p:tgtEl>
                                          <p:spTgt spid="9"/>
                                        </p:tgtEl>
                                        <p:attrNameLst>
                                          <p:attrName>ppt_w</p:attrName>
                                        </p:attrNameLst>
                                      </p:cBhvr>
                                      <p:tavLst>
                                        <p:tav tm="0">
                                          <p:val>
                                            <p:fltVal val="0"/>
                                          </p:val>
                                        </p:tav>
                                        <p:tav tm="100000">
                                          <p:val>
                                            <p:strVal val="#ppt_w"/>
                                          </p:val>
                                        </p:tav>
                                      </p:tavLst>
                                    </p:anim>
                                    <p:anim calcmode="lin" valueType="num">
                                      <p:cBhvr>
                                        <p:cTn id="223" dur="500" fill="hold"/>
                                        <p:tgtEl>
                                          <p:spTgt spid="9"/>
                                        </p:tgtEl>
                                        <p:attrNameLst>
                                          <p:attrName>ppt_h</p:attrName>
                                        </p:attrNameLst>
                                      </p:cBhvr>
                                      <p:tavLst>
                                        <p:tav tm="0">
                                          <p:val>
                                            <p:fltVal val="0"/>
                                          </p:val>
                                        </p:tav>
                                        <p:tav tm="100000">
                                          <p:val>
                                            <p:strVal val="#ppt_h"/>
                                          </p:val>
                                        </p:tav>
                                      </p:tavLst>
                                    </p:anim>
                                    <p:animEffect transition="in" filter="fade">
                                      <p:cBhvr>
                                        <p:cTn id="224" dur="500"/>
                                        <p:tgtEl>
                                          <p:spTgt spid="9"/>
                                        </p:tgtEl>
                                      </p:cBhvr>
                                    </p:animEffect>
                                  </p:childTnLst>
                                </p:cTn>
                              </p:par>
                              <p:par>
                                <p:cTn id="225" presetID="53" presetClass="entr" presetSubtype="16" fill="hold" nodeType="withEffect">
                                  <p:stCondLst>
                                    <p:cond delay="1500"/>
                                  </p:stCondLst>
                                  <p:childTnLst>
                                    <p:set>
                                      <p:cBhvr>
                                        <p:cTn id="226" dur="1" fill="hold">
                                          <p:stCondLst>
                                            <p:cond delay="0"/>
                                          </p:stCondLst>
                                        </p:cTn>
                                        <p:tgtEl>
                                          <p:spTgt spid="13"/>
                                        </p:tgtEl>
                                        <p:attrNameLst>
                                          <p:attrName>style.visibility</p:attrName>
                                        </p:attrNameLst>
                                      </p:cBhvr>
                                      <p:to>
                                        <p:strVal val="visible"/>
                                      </p:to>
                                    </p:set>
                                    <p:anim calcmode="lin" valueType="num">
                                      <p:cBhvr>
                                        <p:cTn id="227" dur="500" fill="hold"/>
                                        <p:tgtEl>
                                          <p:spTgt spid="13"/>
                                        </p:tgtEl>
                                        <p:attrNameLst>
                                          <p:attrName>ppt_w</p:attrName>
                                        </p:attrNameLst>
                                      </p:cBhvr>
                                      <p:tavLst>
                                        <p:tav tm="0">
                                          <p:val>
                                            <p:fltVal val="0"/>
                                          </p:val>
                                        </p:tav>
                                        <p:tav tm="100000">
                                          <p:val>
                                            <p:strVal val="#ppt_w"/>
                                          </p:val>
                                        </p:tav>
                                      </p:tavLst>
                                    </p:anim>
                                    <p:anim calcmode="lin" valueType="num">
                                      <p:cBhvr>
                                        <p:cTn id="228" dur="500" fill="hold"/>
                                        <p:tgtEl>
                                          <p:spTgt spid="13"/>
                                        </p:tgtEl>
                                        <p:attrNameLst>
                                          <p:attrName>ppt_h</p:attrName>
                                        </p:attrNameLst>
                                      </p:cBhvr>
                                      <p:tavLst>
                                        <p:tav tm="0">
                                          <p:val>
                                            <p:fltVal val="0"/>
                                          </p:val>
                                        </p:tav>
                                        <p:tav tm="100000">
                                          <p:val>
                                            <p:strVal val="#ppt_h"/>
                                          </p:val>
                                        </p:tav>
                                      </p:tavLst>
                                    </p:anim>
                                    <p:animEffect transition="in" filter="fade">
                                      <p:cBhvr>
                                        <p:cTn id="229" dur="500"/>
                                        <p:tgtEl>
                                          <p:spTgt spid="13"/>
                                        </p:tgtEl>
                                      </p:cBhvr>
                                    </p:animEffect>
                                  </p:childTnLst>
                                </p:cTn>
                              </p:par>
                              <p:par>
                                <p:cTn id="230" presetID="53" presetClass="entr" presetSubtype="16" fill="hold" nodeType="withEffect">
                                  <p:stCondLst>
                                    <p:cond delay="2000"/>
                                  </p:stCondLst>
                                  <p:childTnLst>
                                    <p:set>
                                      <p:cBhvr>
                                        <p:cTn id="231" dur="1" fill="hold">
                                          <p:stCondLst>
                                            <p:cond delay="0"/>
                                          </p:stCondLst>
                                        </p:cTn>
                                        <p:tgtEl>
                                          <p:spTgt spid="10"/>
                                        </p:tgtEl>
                                        <p:attrNameLst>
                                          <p:attrName>style.visibility</p:attrName>
                                        </p:attrNameLst>
                                      </p:cBhvr>
                                      <p:to>
                                        <p:strVal val="visible"/>
                                      </p:to>
                                    </p:set>
                                    <p:anim calcmode="lin" valueType="num">
                                      <p:cBhvr>
                                        <p:cTn id="232" dur="500" fill="hold"/>
                                        <p:tgtEl>
                                          <p:spTgt spid="10"/>
                                        </p:tgtEl>
                                        <p:attrNameLst>
                                          <p:attrName>ppt_w</p:attrName>
                                        </p:attrNameLst>
                                      </p:cBhvr>
                                      <p:tavLst>
                                        <p:tav tm="0">
                                          <p:val>
                                            <p:fltVal val="0"/>
                                          </p:val>
                                        </p:tav>
                                        <p:tav tm="100000">
                                          <p:val>
                                            <p:strVal val="#ppt_w"/>
                                          </p:val>
                                        </p:tav>
                                      </p:tavLst>
                                    </p:anim>
                                    <p:anim calcmode="lin" valueType="num">
                                      <p:cBhvr>
                                        <p:cTn id="233" dur="500" fill="hold"/>
                                        <p:tgtEl>
                                          <p:spTgt spid="10"/>
                                        </p:tgtEl>
                                        <p:attrNameLst>
                                          <p:attrName>ppt_h</p:attrName>
                                        </p:attrNameLst>
                                      </p:cBhvr>
                                      <p:tavLst>
                                        <p:tav tm="0">
                                          <p:val>
                                            <p:fltVal val="0"/>
                                          </p:val>
                                        </p:tav>
                                        <p:tav tm="100000">
                                          <p:val>
                                            <p:strVal val="#ppt_h"/>
                                          </p:val>
                                        </p:tav>
                                      </p:tavLst>
                                    </p:anim>
                                    <p:animEffect transition="in" filter="fade">
                                      <p:cBhvr>
                                        <p:cTn id="234" dur="500"/>
                                        <p:tgtEl>
                                          <p:spTgt spid="10"/>
                                        </p:tgtEl>
                                      </p:cBhvr>
                                    </p:animEffect>
                                  </p:childTnLst>
                                </p:cTn>
                              </p:par>
                              <p:par>
                                <p:cTn id="235" presetID="10" presetClass="entr" presetSubtype="0" fill="hold" grpId="6" nodeType="withEffect">
                                  <p:stCondLst>
                                    <p:cond delay="3000"/>
                                  </p:stCondLst>
                                  <p:childTnLst>
                                    <p:set>
                                      <p:cBhvr>
                                        <p:cTn id="236" dur="1" fill="hold">
                                          <p:stCondLst>
                                            <p:cond delay="0"/>
                                          </p:stCondLst>
                                        </p:cTn>
                                        <p:tgtEl>
                                          <p:spTgt spid="109"/>
                                        </p:tgtEl>
                                        <p:attrNameLst>
                                          <p:attrName>style.visibility</p:attrName>
                                        </p:attrNameLst>
                                      </p:cBhvr>
                                      <p:to>
                                        <p:strVal val="visible"/>
                                      </p:to>
                                    </p:set>
                                    <p:animEffect transition="in" filter="fade">
                                      <p:cBhvr>
                                        <p:cTn id="237"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animBg="1"/>
      <p:bldP spid="115" grpId="1" animBg="1"/>
      <p:bldP spid="116" grpId="0" animBg="1"/>
      <p:bldP spid="116" grpId="1" animBg="1"/>
      <p:bldP spid="1199" grpId="0" animBg="1"/>
      <p:bldP spid="1199" grpId="1" animBg="1"/>
      <p:bldP spid="1199" grpId="2" animBg="1"/>
      <p:bldP spid="1165" grpId="0" animBg="1"/>
      <p:bldP spid="1170" grpId="0" animBg="1"/>
      <p:bldP spid="1171" grpId="0" animBg="1"/>
      <p:bldP spid="1166" grpId="0" animBg="1"/>
      <p:bldP spid="109" grpId="0" animBg="1"/>
      <p:bldP spid="109" grpId="1" animBg="1"/>
      <p:bldP spid="109" grpId="2" animBg="1"/>
      <p:bldP spid="109" grpId="3" animBg="1"/>
      <p:bldP spid="109" grpId="4" animBg="1"/>
      <p:bldP spid="109" grpId="5" animBg="1"/>
      <p:bldP spid="109" grpId="6" animBg="1"/>
      <p:bldP spid="109" grpId="7" animBg="1"/>
      <p:bldP spid="109" grpId="8" animBg="1"/>
      <p:bldP spid="474" grpId="0" animBg="1"/>
      <p:bldP spid="450" grpId="0"/>
      <p:bldP spid="450" grpId="1"/>
      <p:bldP spid="451" grpId="0"/>
      <p:bldP spid="451" grpId="1"/>
      <p:bldP spid="452" grpId="0"/>
      <p:bldP spid="452" grpId="1"/>
      <p:bldP spid="453" grpId="0"/>
      <p:bldP spid="453" grpId="1"/>
      <p:bldP spid="454" grpId="0"/>
      <p:bldP spid="454" grpId="1"/>
      <p:bldP spid="465" grpId="0" animBg="1"/>
      <p:bldP spid="466" grpId="0" animBg="1"/>
      <p:bldP spid="467" grpId="0" animBg="1"/>
      <p:bldP spid="46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1" name="Group 260">
            <a:extLst>
              <a:ext uri="{FF2B5EF4-FFF2-40B4-BE49-F238E27FC236}">
                <a16:creationId xmlns:a16="http://schemas.microsoft.com/office/drawing/2014/main" id="{BF364A67-10BF-4B82-BA14-F1E733D68798}"/>
              </a:ext>
            </a:extLst>
          </p:cNvPr>
          <p:cNvGrpSpPr/>
          <p:nvPr/>
        </p:nvGrpSpPr>
        <p:grpSpPr>
          <a:xfrm>
            <a:off x="5697184" y="2695119"/>
            <a:ext cx="2027451" cy="945791"/>
            <a:chOff x="5092505" y="3530381"/>
            <a:chExt cx="2352662" cy="1097500"/>
          </a:xfrm>
        </p:grpSpPr>
        <p:grpSp>
          <p:nvGrpSpPr>
            <p:cNvPr id="262" name="Group 261">
              <a:extLst>
                <a:ext uri="{FF2B5EF4-FFF2-40B4-BE49-F238E27FC236}">
                  <a16:creationId xmlns:a16="http://schemas.microsoft.com/office/drawing/2014/main" id="{E8A4A553-4A80-40C5-9DBA-BFDCC7018260}"/>
                </a:ext>
              </a:extLst>
            </p:cNvPr>
            <p:cNvGrpSpPr/>
            <p:nvPr/>
          </p:nvGrpSpPr>
          <p:grpSpPr>
            <a:xfrm>
              <a:off x="5092505" y="3921465"/>
              <a:ext cx="2352662" cy="706416"/>
              <a:chOff x="5092505" y="3995206"/>
              <a:chExt cx="2352662" cy="706416"/>
            </a:xfrm>
          </p:grpSpPr>
          <p:sp>
            <p:nvSpPr>
              <p:cNvPr id="283" name="Rectangle 14">
                <a:extLst>
                  <a:ext uri="{FF2B5EF4-FFF2-40B4-BE49-F238E27FC236}">
                    <a16:creationId xmlns:a16="http://schemas.microsoft.com/office/drawing/2014/main" id="{CB83790A-1FA2-4C26-A6EC-076C9927297A}"/>
                  </a:ext>
                </a:extLst>
              </p:cNvPr>
              <p:cNvSpPr>
                <a:spLocks noChangeArrowheads="1"/>
              </p:cNvSpPr>
              <p:nvPr/>
            </p:nvSpPr>
            <p:spPr bwMode="auto">
              <a:xfrm>
                <a:off x="5889825" y="4192169"/>
                <a:ext cx="66286" cy="509453"/>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84" name="Rectangle 15">
                <a:extLst>
                  <a:ext uri="{FF2B5EF4-FFF2-40B4-BE49-F238E27FC236}">
                    <a16:creationId xmlns:a16="http://schemas.microsoft.com/office/drawing/2014/main" id="{DB908174-1F51-4BB0-87F6-A19F220D8CE4}"/>
                  </a:ext>
                </a:extLst>
              </p:cNvPr>
              <p:cNvSpPr>
                <a:spLocks noChangeArrowheads="1"/>
              </p:cNvSpPr>
              <p:nvPr/>
            </p:nvSpPr>
            <p:spPr bwMode="auto">
              <a:xfrm>
                <a:off x="6546998" y="4192169"/>
                <a:ext cx="66286" cy="509453"/>
              </a:xfrm>
              <a:prstGeom prst="rect">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85" name="Freeform 5">
                <a:extLst>
                  <a:ext uri="{FF2B5EF4-FFF2-40B4-BE49-F238E27FC236}">
                    <a16:creationId xmlns:a16="http://schemas.microsoft.com/office/drawing/2014/main" id="{E9C12833-3994-4E02-9E48-5260D44CAAFC}"/>
                  </a:ext>
                </a:extLst>
              </p:cNvPr>
              <p:cNvSpPr>
                <a:spLocks/>
              </p:cNvSpPr>
              <p:nvPr/>
            </p:nvSpPr>
            <p:spPr bwMode="auto">
              <a:xfrm>
                <a:off x="5092505" y="3995206"/>
                <a:ext cx="2352662" cy="366939"/>
              </a:xfrm>
              <a:custGeom>
                <a:avLst/>
                <a:gdLst>
                  <a:gd name="T0" fmla="*/ 3526 w 3824"/>
                  <a:gd name="T1" fmla="*/ 596 h 596"/>
                  <a:gd name="T2" fmla="*/ 298 w 3824"/>
                  <a:gd name="T3" fmla="*/ 596 h 596"/>
                  <a:gd name="T4" fmla="*/ 0 w 3824"/>
                  <a:gd name="T5" fmla="*/ 298 h 596"/>
                  <a:gd name="T6" fmla="*/ 0 w 3824"/>
                  <a:gd name="T7" fmla="*/ 298 h 596"/>
                  <a:gd name="T8" fmla="*/ 298 w 3824"/>
                  <a:gd name="T9" fmla="*/ 0 h 596"/>
                  <a:gd name="T10" fmla="*/ 3526 w 3824"/>
                  <a:gd name="T11" fmla="*/ 0 h 596"/>
                  <a:gd name="T12" fmla="*/ 3824 w 3824"/>
                  <a:gd name="T13" fmla="*/ 298 h 596"/>
                  <a:gd name="T14" fmla="*/ 3824 w 3824"/>
                  <a:gd name="T15" fmla="*/ 298 h 596"/>
                  <a:gd name="T16" fmla="*/ 3526 w 3824"/>
                  <a:gd name="T17" fmla="*/ 596 h 5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24" h="596">
                    <a:moveTo>
                      <a:pt x="3526" y="596"/>
                    </a:moveTo>
                    <a:cubicBezTo>
                      <a:pt x="298" y="596"/>
                      <a:pt x="298" y="596"/>
                      <a:pt x="298" y="596"/>
                    </a:cubicBezTo>
                    <a:cubicBezTo>
                      <a:pt x="134" y="596"/>
                      <a:pt x="0" y="462"/>
                      <a:pt x="0" y="298"/>
                    </a:cubicBezTo>
                    <a:cubicBezTo>
                      <a:pt x="0" y="298"/>
                      <a:pt x="0" y="298"/>
                      <a:pt x="0" y="298"/>
                    </a:cubicBezTo>
                    <a:cubicBezTo>
                      <a:pt x="0" y="134"/>
                      <a:pt x="134" y="0"/>
                      <a:pt x="298" y="0"/>
                    </a:cubicBezTo>
                    <a:cubicBezTo>
                      <a:pt x="3526" y="0"/>
                      <a:pt x="3526" y="0"/>
                      <a:pt x="3526" y="0"/>
                    </a:cubicBezTo>
                    <a:cubicBezTo>
                      <a:pt x="3690" y="0"/>
                      <a:pt x="3824" y="134"/>
                      <a:pt x="3824" y="298"/>
                    </a:cubicBezTo>
                    <a:cubicBezTo>
                      <a:pt x="3824" y="298"/>
                      <a:pt x="3824" y="298"/>
                      <a:pt x="3824" y="298"/>
                    </a:cubicBezTo>
                    <a:cubicBezTo>
                      <a:pt x="3824" y="462"/>
                      <a:pt x="3690" y="596"/>
                      <a:pt x="3526" y="596"/>
                    </a:cubicBezTo>
                    <a:close/>
                  </a:path>
                </a:pathLst>
              </a:custGeom>
              <a:solidFill>
                <a:srgbClr val="F59324"/>
              </a:solidFill>
              <a:ln w="127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3" name="Group 262">
              <a:extLst>
                <a:ext uri="{FF2B5EF4-FFF2-40B4-BE49-F238E27FC236}">
                  <a16:creationId xmlns:a16="http://schemas.microsoft.com/office/drawing/2014/main" id="{77E70B4C-2293-4039-9431-E342013DC6A0}"/>
                </a:ext>
              </a:extLst>
            </p:cNvPr>
            <p:cNvGrpSpPr/>
            <p:nvPr/>
          </p:nvGrpSpPr>
          <p:grpSpPr>
            <a:xfrm>
              <a:off x="5483589" y="3983016"/>
              <a:ext cx="241470" cy="241470"/>
              <a:chOff x="2341661" y="3556349"/>
              <a:chExt cx="251607" cy="251607"/>
            </a:xfrm>
          </p:grpSpPr>
          <p:sp>
            <p:nvSpPr>
              <p:cNvPr id="281" name="Freeform 16">
                <a:extLst>
                  <a:ext uri="{FF2B5EF4-FFF2-40B4-BE49-F238E27FC236}">
                    <a16:creationId xmlns:a16="http://schemas.microsoft.com/office/drawing/2014/main" id="{D62CB478-8C4C-49FE-94EE-BCA029327BD4}"/>
                  </a:ext>
                </a:extLst>
              </p:cNvPr>
              <p:cNvSpPr>
                <a:spLocks/>
              </p:cNvSpPr>
              <p:nvPr/>
            </p:nvSpPr>
            <p:spPr bwMode="auto">
              <a:xfrm>
                <a:off x="2352567"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dirty="0">
                  <a:solidFill>
                    <a:prstClr val="white"/>
                  </a:solidFill>
                  <a:latin typeface="Arial"/>
                </a:endParaRPr>
              </a:p>
            </p:txBody>
          </p:sp>
          <p:sp>
            <p:nvSpPr>
              <p:cNvPr id="282" name="Oval 281">
                <a:extLst>
                  <a:ext uri="{FF2B5EF4-FFF2-40B4-BE49-F238E27FC236}">
                    <a16:creationId xmlns:a16="http://schemas.microsoft.com/office/drawing/2014/main" id="{118B0A37-218F-4818-8F92-DCEF8AD8A2DE}"/>
                  </a:ext>
                </a:extLst>
              </p:cNvPr>
              <p:cNvSpPr>
                <a:spLocks noChangeArrowheads="1"/>
              </p:cNvSpPr>
              <p:nvPr/>
            </p:nvSpPr>
            <p:spPr bwMode="auto">
              <a:xfrm>
                <a:off x="2341661"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4" name="Group 263">
              <a:extLst>
                <a:ext uri="{FF2B5EF4-FFF2-40B4-BE49-F238E27FC236}">
                  <a16:creationId xmlns:a16="http://schemas.microsoft.com/office/drawing/2014/main" id="{EF3C970A-B697-4284-9C14-E6144B1D04CF}"/>
                </a:ext>
              </a:extLst>
            </p:cNvPr>
            <p:cNvGrpSpPr/>
            <p:nvPr/>
          </p:nvGrpSpPr>
          <p:grpSpPr>
            <a:xfrm>
              <a:off x="5813595" y="3983016"/>
              <a:ext cx="240996" cy="241470"/>
              <a:chOff x="2685521" y="3556349"/>
              <a:chExt cx="251113" cy="251607"/>
            </a:xfrm>
          </p:grpSpPr>
          <p:sp>
            <p:nvSpPr>
              <p:cNvPr id="279" name="Freeform 16">
                <a:extLst>
                  <a:ext uri="{FF2B5EF4-FFF2-40B4-BE49-F238E27FC236}">
                    <a16:creationId xmlns:a16="http://schemas.microsoft.com/office/drawing/2014/main" id="{A119F0EB-1735-44CC-BEE5-90DCEF49F7E0}"/>
                  </a:ext>
                </a:extLst>
              </p:cNvPr>
              <p:cNvSpPr>
                <a:spLocks/>
              </p:cNvSpPr>
              <p:nvPr/>
            </p:nvSpPr>
            <p:spPr bwMode="auto">
              <a:xfrm>
                <a:off x="2694107"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80" name="Oval 8">
                <a:extLst>
                  <a:ext uri="{FF2B5EF4-FFF2-40B4-BE49-F238E27FC236}">
                    <a16:creationId xmlns:a16="http://schemas.microsoft.com/office/drawing/2014/main" id="{F02057E3-F72F-47AA-B4B3-06EBA897F345}"/>
                  </a:ext>
                </a:extLst>
              </p:cNvPr>
              <p:cNvSpPr>
                <a:spLocks noChangeArrowheads="1"/>
              </p:cNvSpPr>
              <p:nvPr/>
            </p:nvSpPr>
            <p:spPr bwMode="auto">
              <a:xfrm>
                <a:off x="2685521" y="3556349"/>
                <a:ext cx="251113"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5" name="Group 264">
              <a:extLst>
                <a:ext uri="{FF2B5EF4-FFF2-40B4-BE49-F238E27FC236}">
                  <a16:creationId xmlns:a16="http://schemas.microsoft.com/office/drawing/2014/main" id="{33AE0E97-0D07-48D8-A210-F3BE16FF72B6}"/>
                </a:ext>
              </a:extLst>
            </p:cNvPr>
            <p:cNvGrpSpPr/>
            <p:nvPr/>
          </p:nvGrpSpPr>
          <p:grpSpPr>
            <a:xfrm>
              <a:off x="6140763" y="3983016"/>
              <a:ext cx="241470" cy="241470"/>
              <a:chOff x="3026424" y="3556349"/>
              <a:chExt cx="251607" cy="251607"/>
            </a:xfrm>
          </p:grpSpPr>
          <p:sp>
            <p:nvSpPr>
              <p:cNvPr id="277" name="Freeform 16">
                <a:extLst>
                  <a:ext uri="{FF2B5EF4-FFF2-40B4-BE49-F238E27FC236}">
                    <a16:creationId xmlns:a16="http://schemas.microsoft.com/office/drawing/2014/main" id="{11CBDE63-E209-447B-8027-98271E979353}"/>
                  </a:ext>
                </a:extLst>
              </p:cNvPr>
              <p:cNvSpPr>
                <a:spLocks/>
              </p:cNvSpPr>
              <p:nvPr/>
            </p:nvSpPr>
            <p:spPr bwMode="auto">
              <a:xfrm>
                <a:off x="3032011"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8" name="Oval 9">
                <a:extLst>
                  <a:ext uri="{FF2B5EF4-FFF2-40B4-BE49-F238E27FC236}">
                    <a16:creationId xmlns:a16="http://schemas.microsoft.com/office/drawing/2014/main" id="{C9666443-6799-4878-954F-B52AD04597C0}"/>
                  </a:ext>
                </a:extLst>
              </p:cNvPr>
              <p:cNvSpPr>
                <a:spLocks noChangeArrowheads="1"/>
              </p:cNvSpPr>
              <p:nvPr/>
            </p:nvSpPr>
            <p:spPr bwMode="auto">
              <a:xfrm>
                <a:off x="3026424"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6" name="Group 265">
              <a:extLst>
                <a:ext uri="{FF2B5EF4-FFF2-40B4-BE49-F238E27FC236}">
                  <a16:creationId xmlns:a16="http://schemas.microsoft.com/office/drawing/2014/main" id="{CA7064AA-99DB-47A6-979C-5245B126874A}"/>
                </a:ext>
              </a:extLst>
            </p:cNvPr>
            <p:cNvGrpSpPr/>
            <p:nvPr/>
          </p:nvGrpSpPr>
          <p:grpSpPr>
            <a:xfrm>
              <a:off x="6463193" y="3983016"/>
              <a:ext cx="241470" cy="241470"/>
              <a:chOff x="3362390" y="3556349"/>
              <a:chExt cx="251607" cy="251607"/>
            </a:xfrm>
          </p:grpSpPr>
          <p:sp>
            <p:nvSpPr>
              <p:cNvPr id="275" name="Freeform 16">
                <a:extLst>
                  <a:ext uri="{FF2B5EF4-FFF2-40B4-BE49-F238E27FC236}">
                    <a16:creationId xmlns:a16="http://schemas.microsoft.com/office/drawing/2014/main" id="{C38F77B1-5C41-456E-9619-665449853AA0}"/>
                  </a:ext>
                </a:extLst>
              </p:cNvPr>
              <p:cNvSpPr>
                <a:spLocks/>
              </p:cNvSpPr>
              <p:nvPr/>
            </p:nvSpPr>
            <p:spPr bwMode="auto">
              <a:xfrm>
                <a:off x="3363196"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6" name="Oval 10">
                <a:extLst>
                  <a:ext uri="{FF2B5EF4-FFF2-40B4-BE49-F238E27FC236}">
                    <a16:creationId xmlns:a16="http://schemas.microsoft.com/office/drawing/2014/main" id="{8D4B286E-162B-41CF-B65E-3B11DA8BD4BB}"/>
                  </a:ext>
                </a:extLst>
              </p:cNvPr>
              <p:cNvSpPr>
                <a:spLocks noChangeArrowheads="1"/>
              </p:cNvSpPr>
              <p:nvPr/>
            </p:nvSpPr>
            <p:spPr bwMode="auto">
              <a:xfrm>
                <a:off x="3362390"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7" name="Group 266">
              <a:extLst>
                <a:ext uri="{FF2B5EF4-FFF2-40B4-BE49-F238E27FC236}">
                  <a16:creationId xmlns:a16="http://schemas.microsoft.com/office/drawing/2014/main" id="{8E89A07A-460C-464C-9E8D-75CAA43140F0}"/>
                </a:ext>
              </a:extLst>
            </p:cNvPr>
            <p:cNvGrpSpPr/>
            <p:nvPr/>
          </p:nvGrpSpPr>
          <p:grpSpPr>
            <a:xfrm>
              <a:off x="6790361" y="3983016"/>
              <a:ext cx="241470" cy="241470"/>
              <a:chOff x="3703292" y="3556349"/>
              <a:chExt cx="251607" cy="251607"/>
            </a:xfrm>
          </p:grpSpPr>
          <p:sp>
            <p:nvSpPr>
              <p:cNvPr id="273" name="Freeform 16">
                <a:extLst>
                  <a:ext uri="{FF2B5EF4-FFF2-40B4-BE49-F238E27FC236}">
                    <a16:creationId xmlns:a16="http://schemas.microsoft.com/office/drawing/2014/main" id="{65138E14-3E6B-43CA-8563-2112704B9A66}"/>
                  </a:ext>
                </a:extLst>
              </p:cNvPr>
              <p:cNvSpPr>
                <a:spLocks/>
              </p:cNvSpPr>
              <p:nvPr/>
            </p:nvSpPr>
            <p:spPr bwMode="auto">
              <a:xfrm>
                <a:off x="3709158" y="3561390"/>
                <a:ext cx="212198" cy="230310"/>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tx1">
                  <a:alpha val="46000"/>
                </a:schemeClr>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4" name="Oval 11">
                <a:extLst>
                  <a:ext uri="{FF2B5EF4-FFF2-40B4-BE49-F238E27FC236}">
                    <a16:creationId xmlns:a16="http://schemas.microsoft.com/office/drawing/2014/main" id="{761C6DEC-54D9-4499-B4A6-2DD18E227886}"/>
                  </a:ext>
                </a:extLst>
              </p:cNvPr>
              <p:cNvSpPr>
                <a:spLocks noChangeArrowheads="1"/>
              </p:cNvSpPr>
              <p:nvPr/>
            </p:nvSpPr>
            <p:spPr bwMode="auto">
              <a:xfrm>
                <a:off x="3703292" y="3556349"/>
                <a:ext cx="251607" cy="251607"/>
              </a:xfrm>
              <a:prstGeom prst="ellipse">
                <a:avLst/>
              </a:prstGeom>
              <a:noFill/>
              <a:ln w="1270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268" name="Group 267">
              <a:extLst>
                <a:ext uri="{FF2B5EF4-FFF2-40B4-BE49-F238E27FC236}">
                  <a16:creationId xmlns:a16="http://schemas.microsoft.com/office/drawing/2014/main" id="{113F2156-4787-458E-BF08-2A04CD593AB8}"/>
                </a:ext>
              </a:extLst>
            </p:cNvPr>
            <p:cNvGrpSpPr/>
            <p:nvPr/>
          </p:nvGrpSpPr>
          <p:grpSpPr>
            <a:xfrm>
              <a:off x="5269582" y="3530381"/>
              <a:ext cx="2158037" cy="391086"/>
              <a:chOff x="2118670" y="3084712"/>
              <a:chExt cx="2248633" cy="407504"/>
            </a:xfrm>
            <a:solidFill>
              <a:srgbClr val="61615F"/>
            </a:solidFill>
          </p:grpSpPr>
          <p:sp>
            <p:nvSpPr>
              <p:cNvPr id="269" name="Rectangle 17">
                <a:extLst>
                  <a:ext uri="{FF2B5EF4-FFF2-40B4-BE49-F238E27FC236}">
                    <a16:creationId xmlns:a16="http://schemas.microsoft.com/office/drawing/2014/main" id="{E0877247-0AC7-45EC-8702-E627B7B1E24B}"/>
                  </a:ext>
                </a:extLst>
              </p:cNvPr>
              <p:cNvSpPr>
                <a:spLocks noChangeArrowheads="1"/>
              </p:cNvSpPr>
              <p:nvPr/>
            </p:nvSpPr>
            <p:spPr bwMode="auto">
              <a:xfrm>
                <a:off x="3368126" y="3084712"/>
                <a:ext cx="374449" cy="407504"/>
              </a:xfrm>
              <a:prstGeom prst="rect">
                <a:avLst/>
              </a:prstGeom>
              <a:solidFill>
                <a:schemeClr val="accent2"/>
              </a:solid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0" name="Rectangle 18">
                <a:extLst>
                  <a:ext uri="{FF2B5EF4-FFF2-40B4-BE49-F238E27FC236}">
                    <a16:creationId xmlns:a16="http://schemas.microsoft.com/office/drawing/2014/main" id="{B6BB55A5-F0F9-4674-8F27-51E4E2289E02}"/>
                  </a:ext>
                </a:extLst>
              </p:cNvPr>
              <p:cNvSpPr>
                <a:spLocks noChangeArrowheads="1"/>
              </p:cNvSpPr>
              <p:nvPr/>
            </p:nvSpPr>
            <p:spPr bwMode="auto">
              <a:xfrm>
                <a:off x="2743398" y="3084712"/>
                <a:ext cx="374449" cy="407504"/>
              </a:xfrm>
              <a:prstGeom prst="rect">
                <a:avLst/>
              </a:prstGeom>
              <a:solidFill>
                <a:schemeClr val="accent2"/>
              </a:solid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1" name="Rectangle 19">
                <a:extLst>
                  <a:ext uri="{FF2B5EF4-FFF2-40B4-BE49-F238E27FC236}">
                    <a16:creationId xmlns:a16="http://schemas.microsoft.com/office/drawing/2014/main" id="{7D1014C6-269B-4E5D-8535-339BA6980D49}"/>
                  </a:ext>
                </a:extLst>
              </p:cNvPr>
              <p:cNvSpPr>
                <a:spLocks noChangeArrowheads="1"/>
              </p:cNvSpPr>
              <p:nvPr/>
            </p:nvSpPr>
            <p:spPr bwMode="auto">
              <a:xfrm>
                <a:off x="2118670" y="3084712"/>
                <a:ext cx="374449" cy="407504"/>
              </a:xfrm>
              <a:prstGeom prst="rect">
                <a:avLst/>
              </a:prstGeom>
              <a:solidFill>
                <a:schemeClr val="accent2"/>
              </a:solid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72" name="Rectangle 17">
                <a:extLst>
                  <a:ext uri="{FF2B5EF4-FFF2-40B4-BE49-F238E27FC236}">
                    <a16:creationId xmlns:a16="http://schemas.microsoft.com/office/drawing/2014/main" id="{0C54DAC6-E738-45BE-A6A5-CC479413D302}"/>
                  </a:ext>
                </a:extLst>
              </p:cNvPr>
              <p:cNvSpPr>
                <a:spLocks noChangeArrowheads="1"/>
              </p:cNvSpPr>
              <p:nvPr/>
            </p:nvSpPr>
            <p:spPr bwMode="auto">
              <a:xfrm>
                <a:off x="3992854" y="3084712"/>
                <a:ext cx="374449" cy="407504"/>
              </a:xfrm>
              <a:prstGeom prst="rect">
                <a:avLst/>
              </a:prstGeom>
              <a:solidFill>
                <a:schemeClr val="accent2"/>
              </a:solidFill>
              <a:ln w="12700" cap="flat">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sp>
        <p:nvSpPr>
          <p:cNvPr id="364" name="Freeform: Shape 363">
            <a:extLst>
              <a:ext uri="{FF2B5EF4-FFF2-40B4-BE49-F238E27FC236}">
                <a16:creationId xmlns:a16="http://schemas.microsoft.com/office/drawing/2014/main" id="{BA7C9C42-18E3-4D26-9B80-9F08D4AF2F78}"/>
              </a:ext>
            </a:extLst>
          </p:cNvPr>
          <p:cNvSpPr/>
          <p:nvPr/>
        </p:nvSpPr>
        <p:spPr>
          <a:xfrm>
            <a:off x="-2" y="-2"/>
            <a:ext cx="9144000" cy="5143500"/>
          </a:xfrm>
          <a:custGeom>
            <a:avLst/>
            <a:gdLst>
              <a:gd name="connsiteX0" fmla="*/ 0 w 9144000"/>
              <a:gd name="connsiteY0" fmla="*/ 0 h 5143500"/>
              <a:gd name="connsiteX1" fmla="*/ 9144000 w 9144000"/>
              <a:gd name="connsiteY1" fmla="*/ 0 h 5143500"/>
              <a:gd name="connsiteX2" fmla="*/ 9144000 w 9144000"/>
              <a:gd name="connsiteY2" fmla="*/ 5143500 h 5143500"/>
              <a:gd name="connsiteX3" fmla="*/ 0 w 9144000"/>
              <a:gd name="connsiteY3" fmla="*/ 5143500 h 5143500"/>
              <a:gd name="connsiteX4" fmla="*/ 0 w 9144000"/>
              <a:gd name="connsiteY4" fmla="*/ 0 h 5143500"/>
              <a:gd name="connsiteX5" fmla="*/ 2205585 w 9144000"/>
              <a:gd name="connsiteY5" fmla="*/ 700976 h 5143500"/>
              <a:gd name="connsiteX6" fmla="*/ 1600729 w 9144000"/>
              <a:gd name="connsiteY6" fmla="*/ 1305832 h 5143500"/>
              <a:gd name="connsiteX7" fmla="*/ 2205585 w 9144000"/>
              <a:gd name="connsiteY7" fmla="*/ 1910688 h 5143500"/>
              <a:gd name="connsiteX8" fmla="*/ 2810441 w 9144000"/>
              <a:gd name="connsiteY8" fmla="*/ 1305832 h 5143500"/>
              <a:gd name="connsiteX9" fmla="*/ 2205585 w 9144000"/>
              <a:gd name="connsiteY9" fmla="*/ 700976 h 5143500"/>
              <a:gd name="connsiteX10" fmla="*/ 879477 w 9144000"/>
              <a:gd name="connsiteY10" fmla="*/ 1576707 h 5143500"/>
              <a:gd name="connsiteX11" fmla="*/ 347409 w 9144000"/>
              <a:gd name="connsiteY11" fmla="*/ 2108775 h 5143500"/>
              <a:gd name="connsiteX12" fmla="*/ 879477 w 9144000"/>
              <a:gd name="connsiteY12" fmla="*/ 2640843 h 5143500"/>
              <a:gd name="connsiteX13" fmla="*/ 1411545 w 9144000"/>
              <a:gd name="connsiteY13" fmla="*/ 2108775 h 5143500"/>
              <a:gd name="connsiteX14" fmla="*/ 879477 w 9144000"/>
              <a:gd name="connsiteY14" fmla="*/ 1576707 h 5143500"/>
              <a:gd name="connsiteX15" fmla="*/ 6510744 w 9144000"/>
              <a:gd name="connsiteY15" fmla="*/ 2391945 h 5143500"/>
              <a:gd name="connsiteX16" fmla="*/ 5905888 w 9144000"/>
              <a:gd name="connsiteY16" fmla="*/ 2996801 h 5143500"/>
              <a:gd name="connsiteX17" fmla="*/ 6510744 w 9144000"/>
              <a:gd name="connsiteY17" fmla="*/ 3601657 h 5143500"/>
              <a:gd name="connsiteX18" fmla="*/ 7115600 w 9144000"/>
              <a:gd name="connsiteY18" fmla="*/ 2996801 h 5143500"/>
              <a:gd name="connsiteX19" fmla="*/ 6510744 w 9144000"/>
              <a:gd name="connsiteY19" fmla="*/ 2391945 h 5143500"/>
              <a:gd name="connsiteX20" fmla="*/ 8099112 w 9144000"/>
              <a:gd name="connsiteY20" fmla="*/ 3069786 h 5143500"/>
              <a:gd name="connsiteX21" fmla="*/ 7702845 w 9144000"/>
              <a:gd name="connsiteY21" fmla="*/ 3466053 h 5143500"/>
              <a:gd name="connsiteX22" fmla="*/ 8099112 w 9144000"/>
              <a:gd name="connsiteY22" fmla="*/ 3862320 h 5143500"/>
              <a:gd name="connsiteX23" fmla="*/ 8495379 w 9144000"/>
              <a:gd name="connsiteY23" fmla="*/ 3466053 h 5143500"/>
              <a:gd name="connsiteX24" fmla="*/ 8099112 w 9144000"/>
              <a:gd name="connsiteY24" fmla="*/ 3069786 h 5143500"/>
              <a:gd name="connsiteX25" fmla="*/ 2478377 w 9144000"/>
              <a:gd name="connsiteY25" fmla="*/ 2952385 h 5143500"/>
              <a:gd name="connsiteX26" fmla="*/ 1697105 w 9144000"/>
              <a:gd name="connsiteY26" fmla="*/ 3733657 h 5143500"/>
              <a:gd name="connsiteX27" fmla="*/ 2478377 w 9144000"/>
              <a:gd name="connsiteY27" fmla="*/ 4514929 h 5143500"/>
              <a:gd name="connsiteX28" fmla="*/ 3259649 w 9144000"/>
              <a:gd name="connsiteY28" fmla="*/ 3733657 h 5143500"/>
              <a:gd name="connsiteX29" fmla="*/ 2478377 w 9144000"/>
              <a:gd name="connsiteY29" fmla="*/ 2952385 h 5143500"/>
              <a:gd name="connsiteX30" fmla="*/ 5060034 w 9144000"/>
              <a:gd name="connsiteY30" fmla="*/ 3052363 h 5143500"/>
              <a:gd name="connsiteX31" fmla="*/ 4455178 w 9144000"/>
              <a:gd name="connsiteY31" fmla="*/ 3657219 h 5143500"/>
              <a:gd name="connsiteX32" fmla="*/ 5060034 w 9144000"/>
              <a:gd name="connsiteY32" fmla="*/ 4262075 h 5143500"/>
              <a:gd name="connsiteX33" fmla="*/ 5664890 w 9144000"/>
              <a:gd name="connsiteY33" fmla="*/ 3657219 h 5143500"/>
              <a:gd name="connsiteX34" fmla="*/ 5060034 w 9144000"/>
              <a:gd name="connsiteY34" fmla="*/ 3052363 h 5143500"/>
              <a:gd name="connsiteX35" fmla="*/ 7439470 w 9144000"/>
              <a:gd name="connsiteY35" fmla="*/ 4006932 h 5143500"/>
              <a:gd name="connsiteX36" fmla="*/ 7043203 w 9144000"/>
              <a:gd name="connsiteY36" fmla="*/ 4403199 h 5143500"/>
              <a:gd name="connsiteX37" fmla="*/ 7439470 w 9144000"/>
              <a:gd name="connsiteY37" fmla="*/ 4799466 h 5143500"/>
              <a:gd name="connsiteX38" fmla="*/ 7835737 w 9144000"/>
              <a:gd name="connsiteY38" fmla="*/ 4403199 h 5143500"/>
              <a:gd name="connsiteX39" fmla="*/ 7439470 w 9144000"/>
              <a:gd name="connsiteY39" fmla="*/ 4006932 h 5143500"/>
              <a:gd name="connsiteX40" fmla="*/ 4138986 w 9144000"/>
              <a:gd name="connsiteY40" fmla="*/ 3865905 h 5143500"/>
              <a:gd name="connsiteX41" fmla="*/ 3742719 w 9144000"/>
              <a:gd name="connsiteY41" fmla="*/ 4262172 h 5143500"/>
              <a:gd name="connsiteX42" fmla="*/ 4138986 w 9144000"/>
              <a:gd name="connsiteY42" fmla="*/ 4658439 h 5143500"/>
              <a:gd name="connsiteX43" fmla="*/ 4535253 w 9144000"/>
              <a:gd name="connsiteY43" fmla="*/ 4262172 h 5143500"/>
              <a:gd name="connsiteX44" fmla="*/ 4138986 w 9144000"/>
              <a:gd name="connsiteY44" fmla="*/ 3865905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144000" h="5143500">
                <a:moveTo>
                  <a:pt x="0" y="0"/>
                </a:moveTo>
                <a:lnTo>
                  <a:pt x="9144000" y="0"/>
                </a:lnTo>
                <a:lnTo>
                  <a:pt x="9144000" y="5143500"/>
                </a:lnTo>
                <a:lnTo>
                  <a:pt x="0" y="5143500"/>
                </a:lnTo>
                <a:lnTo>
                  <a:pt x="0" y="0"/>
                </a:lnTo>
                <a:close/>
                <a:moveTo>
                  <a:pt x="2205585" y="700976"/>
                </a:moveTo>
                <a:cubicBezTo>
                  <a:pt x="1871532" y="700976"/>
                  <a:pt x="1600729" y="971779"/>
                  <a:pt x="1600729" y="1305832"/>
                </a:cubicBezTo>
                <a:cubicBezTo>
                  <a:pt x="1600729" y="1639885"/>
                  <a:pt x="1871532" y="1910688"/>
                  <a:pt x="2205585" y="1910688"/>
                </a:cubicBezTo>
                <a:cubicBezTo>
                  <a:pt x="2539638" y="1910688"/>
                  <a:pt x="2810441" y="1639885"/>
                  <a:pt x="2810441" y="1305832"/>
                </a:cubicBezTo>
                <a:cubicBezTo>
                  <a:pt x="2810441" y="971779"/>
                  <a:pt x="2539638" y="700976"/>
                  <a:pt x="2205585" y="700976"/>
                </a:cubicBezTo>
                <a:close/>
                <a:moveTo>
                  <a:pt x="879477" y="1576707"/>
                </a:moveTo>
                <a:cubicBezTo>
                  <a:pt x="585624" y="1576707"/>
                  <a:pt x="347409" y="1814922"/>
                  <a:pt x="347409" y="2108775"/>
                </a:cubicBezTo>
                <a:cubicBezTo>
                  <a:pt x="347409" y="2402628"/>
                  <a:pt x="585624" y="2640843"/>
                  <a:pt x="879477" y="2640843"/>
                </a:cubicBezTo>
                <a:cubicBezTo>
                  <a:pt x="1173330" y="2640843"/>
                  <a:pt x="1411545" y="2402628"/>
                  <a:pt x="1411545" y="2108775"/>
                </a:cubicBezTo>
                <a:cubicBezTo>
                  <a:pt x="1411545" y="1814922"/>
                  <a:pt x="1173330" y="1576707"/>
                  <a:pt x="879477" y="1576707"/>
                </a:cubicBezTo>
                <a:close/>
                <a:moveTo>
                  <a:pt x="6510744" y="2391945"/>
                </a:moveTo>
                <a:cubicBezTo>
                  <a:pt x="6176691" y="2391945"/>
                  <a:pt x="5905888" y="2662748"/>
                  <a:pt x="5905888" y="2996801"/>
                </a:cubicBezTo>
                <a:cubicBezTo>
                  <a:pt x="5905888" y="3330854"/>
                  <a:pt x="6176691" y="3601657"/>
                  <a:pt x="6510744" y="3601657"/>
                </a:cubicBezTo>
                <a:cubicBezTo>
                  <a:pt x="6844797" y="3601657"/>
                  <a:pt x="7115600" y="3330854"/>
                  <a:pt x="7115600" y="2996801"/>
                </a:cubicBezTo>
                <a:cubicBezTo>
                  <a:pt x="7115600" y="2662748"/>
                  <a:pt x="6844797" y="2391945"/>
                  <a:pt x="6510744" y="2391945"/>
                </a:cubicBezTo>
                <a:close/>
                <a:moveTo>
                  <a:pt x="8099112" y="3069786"/>
                </a:moveTo>
                <a:cubicBezTo>
                  <a:pt x="7880260" y="3069786"/>
                  <a:pt x="7702845" y="3247201"/>
                  <a:pt x="7702845" y="3466053"/>
                </a:cubicBezTo>
                <a:cubicBezTo>
                  <a:pt x="7702845" y="3684905"/>
                  <a:pt x="7880260" y="3862320"/>
                  <a:pt x="8099112" y="3862320"/>
                </a:cubicBezTo>
                <a:cubicBezTo>
                  <a:pt x="8317964" y="3862320"/>
                  <a:pt x="8495379" y="3684905"/>
                  <a:pt x="8495379" y="3466053"/>
                </a:cubicBezTo>
                <a:cubicBezTo>
                  <a:pt x="8495379" y="3247201"/>
                  <a:pt x="8317964" y="3069786"/>
                  <a:pt x="8099112" y="3069786"/>
                </a:cubicBezTo>
                <a:close/>
                <a:moveTo>
                  <a:pt x="2478377" y="2952385"/>
                </a:moveTo>
                <a:cubicBezTo>
                  <a:pt x="2046892" y="2952385"/>
                  <a:pt x="1697105" y="3302172"/>
                  <a:pt x="1697105" y="3733657"/>
                </a:cubicBezTo>
                <a:cubicBezTo>
                  <a:pt x="1697105" y="4165142"/>
                  <a:pt x="2046892" y="4514929"/>
                  <a:pt x="2478377" y="4514929"/>
                </a:cubicBezTo>
                <a:cubicBezTo>
                  <a:pt x="2909862" y="4514929"/>
                  <a:pt x="3259649" y="4165142"/>
                  <a:pt x="3259649" y="3733657"/>
                </a:cubicBezTo>
                <a:cubicBezTo>
                  <a:pt x="3259649" y="3302172"/>
                  <a:pt x="2909862" y="2952385"/>
                  <a:pt x="2478377" y="2952385"/>
                </a:cubicBezTo>
                <a:close/>
                <a:moveTo>
                  <a:pt x="5060034" y="3052363"/>
                </a:moveTo>
                <a:cubicBezTo>
                  <a:pt x="4725981" y="3052363"/>
                  <a:pt x="4455178" y="3323166"/>
                  <a:pt x="4455178" y="3657219"/>
                </a:cubicBezTo>
                <a:cubicBezTo>
                  <a:pt x="4455178" y="3991272"/>
                  <a:pt x="4725981" y="4262075"/>
                  <a:pt x="5060034" y="4262075"/>
                </a:cubicBezTo>
                <a:cubicBezTo>
                  <a:pt x="5394087" y="4262075"/>
                  <a:pt x="5664890" y="3991272"/>
                  <a:pt x="5664890" y="3657219"/>
                </a:cubicBezTo>
                <a:cubicBezTo>
                  <a:pt x="5664890" y="3323166"/>
                  <a:pt x="5394087" y="3052363"/>
                  <a:pt x="5060034" y="3052363"/>
                </a:cubicBezTo>
                <a:close/>
                <a:moveTo>
                  <a:pt x="7439470" y="4006932"/>
                </a:moveTo>
                <a:cubicBezTo>
                  <a:pt x="7220618" y="4006932"/>
                  <a:pt x="7043203" y="4184347"/>
                  <a:pt x="7043203" y="4403199"/>
                </a:cubicBezTo>
                <a:cubicBezTo>
                  <a:pt x="7043203" y="4622051"/>
                  <a:pt x="7220618" y="4799466"/>
                  <a:pt x="7439470" y="4799466"/>
                </a:cubicBezTo>
                <a:cubicBezTo>
                  <a:pt x="7658322" y="4799466"/>
                  <a:pt x="7835737" y="4622051"/>
                  <a:pt x="7835737" y="4403199"/>
                </a:cubicBezTo>
                <a:cubicBezTo>
                  <a:pt x="7835737" y="4184347"/>
                  <a:pt x="7658322" y="4006932"/>
                  <a:pt x="7439470" y="4006932"/>
                </a:cubicBezTo>
                <a:close/>
                <a:moveTo>
                  <a:pt x="4138986" y="3865905"/>
                </a:moveTo>
                <a:cubicBezTo>
                  <a:pt x="3920134" y="3865905"/>
                  <a:pt x="3742719" y="4043320"/>
                  <a:pt x="3742719" y="4262172"/>
                </a:cubicBezTo>
                <a:cubicBezTo>
                  <a:pt x="3742719" y="4481024"/>
                  <a:pt x="3920134" y="4658439"/>
                  <a:pt x="4138986" y="4658439"/>
                </a:cubicBezTo>
                <a:cubicBezTo>
                  <a:pt x="4357838" y="4658439"/>
                  <a:pt x="4535253" y="4481024"/>
                  <a:pt x="4535253" y="4262172"/>
                </a:cubicBezTo>
                <a:cubicBezTo>
                  <a:pt x="4535253" y="4043320"/>
                  <a:pt x="4357838" y="3865905"/>
                  <a:pt x="4138986" y="3865905"/>
                </a:cubicBezTo>
                <a:close/>
              </a:path>
            </a:pathLst>
          </a:custGeom>
          <a:solidFill>
            <a:schemeClr val="tx1">
              <a:lumMod val="50000"/>
            </a:schemeClr>
          </a:solidFill>
          <a:ln w="19050">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189">
              <a:defRPr/>
            </a:pPr>
            <a:endParaRPr lang="en-US" dirty="0">
              <a:solidFill>
                <a:prstClr val="white"/>
              </a:solidFill>
              <a:latin typeface="Arial"/>
            </a:endParaRPr>
          </a:p>
        </p:txBody>
      </p:sp>
      <p:sp>
        <p:nvSpPr>
          <p:cNvPr id="208" name="Freeform: Shape 207">
            <a:extLst>
              <a:ext uri="{FF2B5EF4-FFF2-40B4-BE49-F238E27FC236}">
                <a16:creationId xmlns:a16="http://schemas.microsoft.com/office/drawing/2014/main" id="{5D8ABAB4-7972-4F44-8168-E51FA071032B}"/>
              </a:ext>
            </a:extLst>
          </p:cNvPr>
          <p:cNvSpPr/>
          <p:nvPr/>
        </p:nvSpPr>
        <p:spPr>
          <a:xfrm rot="1996534">
            <a:off x="6542900" y="358871"/>
            <a:ext cx="2073930" cy="620999"/>
          </a:xfrm>
          <a:custGeom>
            <a:avLst/>
            <a:gdLst>
              <a:gd name="connsiteX0" fmla="*/ 394091 w 2073930"/>
              <a:gd name="connsiteY0" fmla="*/ 201770 h 620999"/>
              <a:gd name="connsiteX1" fmla="*/ 2005337 w 2073930"/>
              <a:gd name="connsiteY1" fmla="*/ 498174 h 620999"/>
              <a:gd name="connsiteX2" fmla="*/ 2063718 w 2073930"/>
              <a:gd name="connsiteY2" fmla="*/ 598279 h 620999"/>
              <a:gd name="connsiteX3" fmla="*/ 2073930 w 2073930"/>
              <a:gd name="connsiteY3" fmla="*/ 620999 h 620999"/>
              <a:gd name="connsiteX4" fmla="*/ 0 w 2073930"/>
              <a:gd name="connsiteY4" fmla="*/ 620999 h 620999"/>
              <a:gd name="connsiteX5" fmla="*/ 57446 w 2073930"/>
              <a:gd name="connsiteY5" fmla="*/ 529089 h 620999"/>
              <a:gd name="connsiteX6" fmla="*/ 394091 w 2073930"/>
              <a:gd name="connsiteY6" fmla="*/ 201770 h 620999"/>
              <a:gd name="connsiteX0" fmla="*/ 394091 w 2073930"/>
              <a:gd name="connsiteY0" fmla="*/ 201770 h 620999"/>
              <a:gd name="connsiteX1" fmla="*/ 2005337 w 2073930"/>
              <a:gd name="connsiteY1" fmla="*/ 498174 h 620999"/>
              <a:gd name="connsiteX2" fmla="*/ 2063718 w 2073930"/>
              <a:gd name="connsiteY2" fmla="*/ 598279 h 620999"/>
              <a:gd name="connsiteX3" fmla="*/ 2073930 w 2073930"/>
              <a:gd name="connsiteY3" fmla="*/ 620999 h 620999"/>
              <a:gd name="connsiteX4" fmla="*/ 1101853 w 2073930"/>
              <a:gd name="connsiteY4" fmla="*/ 618135 h 620999"/>
              <a:gd name="connsiteX5" fmla="*/ 0 w 2073930"/>
              <a:gd name="connsiteY5" fmla="*/ 620999 h 620999"/>
              <a:gd name="connsiteX6" fmla="*/ 57446 w 2073930"/>
              <a:gd name="connsiteY6" fmla="*/ 529089 h 620999"/>
              <a:gd name="connsiteX7" fmla="*/ 394091 w 2073930"/>
              <a:gd name="connsiteY7" fmla="*/ 201770 h 620999"/>
              <a:gd name="connsiteX0" fmla="*/ 1101853 w 2073930"/>
              <a:gd name="connsiteY0" fmla="*/ 618135 h 709575"/>
              <a:gd name="connsiteX1" fmla="*/ 0 w 2073930"/>
              <a:gd name="connsiteY1" fmla="*/ 620999 h 709575"/>
              <a:gd name="connsiteX2" fmla="*/ 57446 w 2073930"/>
              <a:gd name="connsiteY2" fmla="*/ 529089 h 709575"/>
              <a:gd name="connsiteX3" fmla="*/ 394091 w 2073930"/>
              <a:gd name="connsiteY3" fmla="*/ 201770 h 709575"/>
              <a:gd name="connsiteX4" fmla="*/ 2005337 w 2073930"/>
              <a:gd name="connsiteY4" fmla="*/ 498174 h 709575"/>
              <a:gd name="connsiteX5" fmla="*/ 2063718 w 2073930"/>
              <a:gd name="connsiteY5" fmla="*/ 598279 h 709575"/>
              <a:gd name="connsiteX6" fmla="*/ 2073930 w 2073930"/>
              <a:gd name="connsiteY6" fmla="*/ 620999 h 709575"/>
              <a:gd name="connsiteX7" fmla="*/ 1193293 w 2073930"/>
              <a:gd name="connsiteY7" fmla="*/ 709575 h 709575"/>
              <a:gd name="connsiteX0" fmla="*/ 1101853 w 2073930"/>
              <a:gd name="connsiteY0" fmla="*/ 618135 h 620999"/>
              <a:gd name="connsiteX1" fmla="*/ 0 w 2073930"/>
              <a:gd name="connsiteY1" fmla="*/ 620999 h 620999"/>
              <a:gd name="connsiteX2" fmla="*/ 57446 w 2073930"/>
              <a:gd name="connsiteY2" fmla="*/ 529089 h 620999"/>
              <a:gd name="connsiteX3" fmla="*/ 394091 w 2073930"/>
              <a:gd name="connsiteY3" fmla="*/ 201770 h 620999"/>
              <a:gd name="connsiteX4" fmla="*/ 2005337 w 2073930"/>
              <a:gd name="connsiteY4" fmla="*/ 498174 h 620999"/>
              <a:gd name="connsiteX5" fmla="*/ 2063718 w 2073930"/>
              <a:gd name="connsiteY5" fmla="*/ 598279 h 620999"/>
              <a:gd name="connsiteX6" fmla="*/ 2073930 w 2073930"/>
              <a:gd name="connsiteY6" fmla="*/ 620999 h 620999"/>
              <a:gd name="connsiteX0" fmla="*/ 0 w 2073930"/>
              <a:gd name="connsiteY0" fmla="*/ 620999 h 620999"/>
              <a:gd name="connsiteX1" fmla="*/ 57446 w 2073930"/>
              <a:gd name="connsiteY1" fmla="*/ 529089 h 620999"/>
              <a:gd name="connsiteX2" fmla="*/ 394091 w 2073930"/>
              <a:gd name="connsiteY2" fmla="*/ 201770 h 620999"/>
              <a:gd name="connsiteX3" fmla="*/ 2005337 w 2073930"/>
              <a:gd name="connsiteY3" fmla="*/ 498174 h 620999"/>
              <a:gd name="connsiteX4" fmla="*/ 2063718 w 2073930"/>
              <a:gd name="connsiteY4" fmla="*/ 598279 h 620999"/>
              <a:gd name="connsiteX5" fmla="*/ 2073930 w 2073930"/>
              <a:gd name="connsiteY5" fmla="*/ 620999 h 6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3930" h="620999">
                <a:moveTo>
                  <a:pt x="0" y="620999"/>
                </a:moveTo>
                <a:lnTo>
                  <a:pt x="57446" y="529089"/>
                </a:lnTo>
                <a:cubicBezTo>
                  <a:pt x="144492" y="403456"/>
                  <a:pt x="257368" y="291497"/>
                  <a:pt x="394091" y="201770"/>
                </a:cubicBezTo>
                <a:cubicBezTo>
                  <a:pt x="940987" y="-157140"/>
                  <a:pt x="1662366" y="-24435"/>
                  <a:pt x="2005337" y="498174"/>
                </a:cubicBezTo>
                <a:cubicBezTo>
                  <a:pt x="2026772" y="530837"/>
                  <a:pt x="2046223" y="564250"/>
                  <a:pt x="2063718" y="598279"/>
                </a:cubicBezTo>
                <a:lnTo>
                  <a:pt x="2073930" y="620999"/>
                </a:lnTo>
              </a:path>
            </a:pathLst>
          </a:custGeom>
          <a:noFill/>
          <a:ln w="22225">
            <a:solidFill>
              <a:schemeClr val="tx1">
                <a:alpha val="50000"/>
              </a:schemeClr>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1" name="Oval 470">
            <a:extLst>
              <a:ext uri="{FF2B5EF4-FFF2-40B4-BE49-F238E27FC236}">
                <a16:creationId xmlns:a16="http://schemas.microsoft.com/office/drawing/2014/main" id="{F4FEA520-4C3A-4D16-888D-A662D595632F}"/>
              </a:ext>
            </a:extLst>
          </p:cNvPr>
          <p:cNvSpPr/>
          <p:nvPr/>
        </p:nvSpPr>
        <p:spPr>
          <a:xfrm>
            <a:off x="6059605" y="198632"/>
            <a:ext cx="543637" cy="543637"/>
          </a:xfrm>
          <a:prstGeom prst="ellipse">
            <a:avLst/>
          </a:prstGeom>
          <a:solidFill>
            <a:schemeClr val="accent2"/>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2" name="Oval 471">
            <a:extLst>
              <a:ext uri="{FF2B5EF4-FFF2-40B4-BE49-F238E27FC236}">
                <a16:creationId xmlns:a16="http://schemas.microsoft.com/office/drawing/2014/main" id="{158293B4-3467-4255-8DC0-BD75CA4B66C3}"/>
              </a:ext>
            </a:extLst>
          </p:cNvPr>
          <p:cNvSpPr/>
          <p:nvPr/>
        </p:nvSpPr>
        <p:spPr>
          <a:xfrm>
            <a:off x="7897504" y="1196845"/>
            <a:ext cx="543637" cy="543637"/>
          </a:xfrm>
          <a:prstGeom prst="ellipse">
            <a:avLst/>
          </a:prstGeom>
          <a:solidFill>
            <a:schemeClr val="accent2"/>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3" name="Oval 472">
            <a:extLst>
              <a:ext uri="{FF2B5EF4-FFF2-40B4-BE49-F238E27FC236}">
                <a16:creationId xmlns:a16="http://schemas.microsoft.com/office/drawing/2014/main" id="{87588081-F99F-4B12-A950-87A657E36D35}"/>
              </a:ext>
            </a:extLst>
          </p:cNvPr>
          <p:cNvSpPr/>
          <p:nvPr/>
        </p:nvSpPr>
        <p:spPr>
          <a:xfrm>
            <a:off x="7774138" y="300807"/>
            <a:ext cx="543637" cy="543637"/>
          </a:xfrm>
          <a:prstGeom prst="ellipse">
            <a:avLst/>
          </a:prstGeom>
          <a:solidFill>
            <a:schemeClr val="accent2"/>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5" name="Oval 474">
            <a:extLst>
              <a:ext uri="{FF2B5EF4-FFF2-40B4-BE49-F238E27FC236}">
                <a16:creationId xmlns:a16="http://schemas.microsoft.com/office/drawing/2014/main" id="{F4C41DB1-08E3-43BB-BD4D-F62B7EE19EAC}"/>
              </a:ext>
            </a:extLst>
          </p:cNvPr>
          <p:cNvSpPr/>
          <p:nvPr/>
        </p:nvSpPr>
        <p:spPr>
          <a:xfrm>
            <a:off x="3742717" y="3865903"/>
            <a:ext cx="792534" cy="792534"/>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6" name="Oval 475">
            <a:extLst>
              <a:ext uri="{FF2B5EF4-FFF2-40B4-BE49-F238E27FC236}">
                <a16:creationId xmlns:a16="http://schemas.microsoft.com/office/drawing/2014/main" id="{5C60F9CC-6783-4722-81B9-D4E6C38121C7}"/>
              </a:ext>
            </a:extLst>
          </p:cNvPr>
          <p:cNvSpPr/>
          <p:nvPr/>
        </p:nvSpPr>
        <p:spPr>
          <a:xfrm>
            <a:off x="3895118" y="3742638"/>
            <a:ext cx="401218" cy="401218"/>
          </a:xfrm>
          <a:prstGeom prst="ellipse">
            <a:avLst/>
          </a:prstGeom>
          <a:solidFill>
            <a:schemeClr val="accent2"/>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nvGrpSpPr>
          <p:cNvPr id="18" name="Group 17">
            <a:extLst>
              <a:ext uri="{FF2B5EF4-FFF2-40B4-BE49-F238E27FC236}">
                <a16:creationId xmlns:a16="http://schemas.microsoft.com/office/drawing/2014/main" id="{E2C22CA5-D31B-40AC-92E6-9C02C6E2D6A0}"/>
              </a:ext>
            </a:extLst>
          </p:cNvPr>
          <p:cNvGrpSpPr/>
          <p:nvPr/>
        </p:nvGrpSpPr>
        <p:grpSpPr>
          <a:xfrm>
            <a:off x="3405324" y="294166"/>
            <a:ext cx="2331720" cy="2331720"/>
            <a:chOff x="-2845237" y="1550456"/>
            <a:chExt cx="2331720" cy="2331720"/>
          </a:xfrm>
        </p:grpSpPr>
        <p:grpSp>
          <p:nvGrpSpPr>
            <p:cNvPr id="17" name="Group 16">
              <a:extLst>
                <a:ext uri="{FF2B5EF4-FFF2-40B4-BE49-F238E27FC236}">
                  <a16:creationId xmlns:a16="http://schemas.microsoft.com/office/drawing/2014/main" id="{7BDDCBA5-3BD4-417F-A57C-956A3D77682F}"/>
                </a:ext>
              </a:extLst>
            </p:cNvPr>
            <p:cNvGrpSpPr/>
            <p:nvPr/>
          </p:nvGrpSpPr>
          <p:grpSpPr>
            <a:xfrm>
              <a:off x="-2845237" y="1550456"/>
              <a:ext cx="2331720" cy="2331720"/>
              <a:chOff x="-2845237" y="1550456"/>
              <a:chExt cx="2331720" cy="2331720"/>
            </a:xfrm>
          </p:grpSpPr>
          <p:sp>
            <p:nvSpPr>
              <p:cNvPr id="138" name="Freeform: Shape 137">
                <a:extLst>
                  <a:ext uri="{FF2B5EF4-FFF2-40B4-BE49-F238E27FC236}">
                    <a16:creationId xmlns:a16="http://schemas.microsoft.com/office/drawing/2014/main" id="{6B698B17-6827-4333-9FC9-F67D91C89B7F}"/>
                  </a:ext>
                </a:extLst>
              </p:cNvPr>
              <p:cNvSpPr/>
              <p:nvPr/>
            </p:nvSpPr>
            <p:spPr>
              <a:xfrm>
                <a:off x="-2843605" y="1552088"/>
                <a:ext cx="2330088" cy="2330088"/>
              </a:xfrm>
              <a:custGeom>
                <a:avLst/>
                <a:gdLst>
                  <a:gd name="connsiteX0" fmla="*/ 1165044 w 2330088"/>
                  <a:gd name="connsiteY0" fmla="*/ 0 h 2330088"/>
                  <a:gd name="connsiteX1" fmla="*/ 2330088 w 2330088"/>
                  <a:gd name="connsiteY1" fmla="*/ 1165044 h 2330088"/>
                  <a:gd name="connsiteX2" fmla="*/ 1165044 w 2330088"/>
                  <a:gd name="connsiteY2" fmla="*/ 2330088 h 2330088"/>
                  <a:gd name="connsiteX3" fmla="*/ 0 w 2330088"/>
                  <a:gd name="connsiteY3" fmla="*/ 1165044 h 2330088"/>
                  <a:gd name="connsiteX4" fmla="*/ 1165044 w 2330088"/>
                  <a:gd name="connsiteY4" fmla="*/ 0 h 2330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088" h="2330088">
                    <a:moveTo>
                      <a:pt x="1165044" y="0"/>
                    </a:moveTo>
                    <a:cubicBezTo>
                      <a:pt x="1808480" y="0"/>
                      <a:pt x="2330088" y="521608"/>
                      <a:pt x="2330088" y="1165044"/>
                    </a:cubicBezTo>
                    <a:cubicBezTo>
                      <a:pt x="2330088" y="1808480"/>
                      <a:pt x="1808480" y="2330088"/>
                      <a:pt x="1165044" y="2330088"/>
                    </a:cubicBezTo>
                    <a:cubicBezTo>
                      <a:pt x="521608" y="2330088"/>
                      <a:pt x="0" y="1808480"/>
                      <a:pt x="0" y="1165044"/>
                    </a:cubicBezTo>
                    <a:cubicBezTo>
                      <a:pt x="0" y="521608"/>
                      <a:pt x="521608" y="0"/>
                      <a:pt x="1165044" y="0"/>
                    </a:cubicBezTo>
                    <a:close/>
                  </a:path>
                </a:pathLst>
              </a:custGeom>
              <a:solidFill>
                <a:schemeClr val="accent2"/>
              </a:solid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pic>
            <p:nvPicPr>
              <p:cNvPr id="15" name="Picture 14">
                <a:extLst>
                  <a:ext uri="{FF2B5EF4-FFF2-40B4-BE49-F238E27FC236}">
                    <a16:creationId xmlns:a16="http://schemas.microsoft.com/office/drawing/2014/main" id="{7911F4EC-88F8-406B-ADFD-8FD3506E17EF}"/>
                  </a:ext>
                </a:extLst>
              </p:cNvPr>
              <p:cNvPicPr>
                <a:picLocks noChangeAspect="1"/>
              </p:cNvPicPr>
              <p:nvPr/>
            </p:nvPicPr>
            <p:blipFill rotWithShape="1">
              <a:blip r:embed="rId3"/>
              <a:srcRect l="11758" r="11758"/>
              <a:stretch/>
            </p:blipFill>
            <p:spPr>
              <a:xfrm>
                <a:off x="-2845237" y="1550456"/>
                <a:ext cx="2331720" cy="2331720"/>
              </a:xfrm>
              <a:prstGeom prst="ellipse">
                <a:avLst/>
              </a:prstGeom>
            </p:spPr>
          </p:pic>
        </p:grpSp>
        <p:sp>
          <p:nvSpPr>
            <p:cNvPr id="139" name="TextBox 138">
              <a:extLst>
                <a:ext uri="{FF2B5EF4-FFF2-40B4-BE49-F238E27FC236}">
                  <a16:creationId xmlns:a16="http://schemas.microsoft.com/office/drawing/2014/main" id="{E196AC02-3DBF-472F-9F26-01437AC71CAF}"/>
                </a:ext>
              </a:extLst>
            </p:cNvPr>
            <p:cNvSpPr txBox="1"/>
            <p:nvPr/>
          </p:nvSpPr>
          <p:spPr>
            <a:xfrm>
              <a:off x="-2461294" y="3059937"/>
              <a:ext cx="1540807" cy="307777"/>
            </a:xfrm>
            <a:prstGeom prst="rect">
              <a:avLst/>
            </a:prstGeom>
            <a:noFill/>
          </p:spPr>
          <p:txBody>
            <a:bodyPr wrap="none" rtlCol="0">
              <a:spAutoFit/>
            </a:bodyPr>
            <a:lstStyle/>
            <a:p>
              <a:pPr algn="ctr" defTabSz="457189">
                <a:defRPr/>
              </a:pPr>
              <a:r>
                <a:rPr lang="en-US" sz="1400" b="1" dirty="0">
                  <a:solidFill>
                    <a:prstClr val="white"/>
                  </a:solidFill>
                  <a:latin typeface="Arial"/>
                </a:rPr>
                <a:t>NEW WORLD IT</a:t>
              </a:r>
            </a:p>
          </p:txBody>
        </p:sp>
        <p:grpSp>
          <p:nvGrpSpPr>
            <p:cNvPr id="11" name="Group 10">
              <a:extLst>
                <a:ext uri="{FF2B5EF4-FFF2-40B4-BE49-F238E27FC236}">
                  <a16:creationId xmlns:a16="http://schemas.microsoft.com/office/drawing/2014/main" id="{2860962F-FACE-4D7F-BBAA-2ABD4DF06E1E}"/>
                </a:ext>
              </a:extLst>
            </p:cNvPr>
            <p:cNvGrpSpPr/>
            <p:nvPr/>
          </p:nvGrpSpPr>
          <p:grpSpPr>
            <a:xfrm>
              <a:off x="-2420933" y="2039815"/>
              <a:ext cx="1564783" cy="844334"/>
              <a:chOff x="-2463135" y="1927274"/>
              <a:chExt cx="1564783" cy="844334"/>
            </a:xfrm>
          </p:grpSpPr>
          <p:sp>
            <p:nvSpPr>
              <p:cNvPr id="145" name="Freeform 128">
                <a:extLst>
                  <a:ext uri="{FF2B5EF4-FFF2-40B4-BE49-F238E27FC236}">
                    <a16:creationId xmlns:a16="http://schemas.microsoft.com/office/drawing/2014/main" id="{D8328911-09DC-4953-A372-BDC22D8E8C92}"/>
                  </a:ext>
                </a:extLst>
              </p:cNvPr>
              <p:cNvSpPr>
                <a:spLocks noChangeAspect="1"/>
              </p:cNvSpPr>
              <p:nvPr/>
            </p:nvSpPr>
            <p:spPr bwMode="white">
              <a:xfrm flipH="1">
                <a:off x="-1750323" y="1927274"/>
                <a:ext cx="851971" cy="470640"/>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AC276"/>
              </a:solidFill>
              <a:ln w="22225">
                <a:noFill/>
              </a:ln>
              <a:extLst/>
            </p:spPr>
            <p:txBody>
              <a:bodyPr vert="horz" wrap="square" lIns="91440" tIns="45720" rIns="91440" bIns="45720" numCol="1" anchor="t" anchorCtr="0" compatLnSpc="1">
                <a:prstTxWarp prst="textNoShape">
                  <a:avLst/>
                </a:prstTxWarp>
              </a:bodyPr>
              <a:lstStyle/>
              <a:p>
                <a:pPr defTabSz="457189">
                  <a:defRPr/>
                </a:pPr>
                <a:endParaRPr lang="en-US">
                  <a:solidFill>
                    <a:srgbClr val="474746"/>
                  </a:solidFill>
                  <a:latin typeface="Arial"/>
                </a:endParaRPr>
              </a:p>
            </p:txBody>
          </p:sp>
          <p:grpSp>
            <p:nvGrpSpPr>
              <p:cNvPr id="142" name="Group 141">
                <a:extLst>
                  <a:ext uri="{FF2B5EF4-FFF2-40B4-BE49-F238E27FC236}">
                    <a16:creationId xmlns:a16="http://schemas.microsoft.com/office/drawing/2014/main" id="{611E3578-0D3C-4A1C-BFF3-63AA628F645C}"/>
                  </a:ext>
                </a:extLst>
              </p:cNvPr>
              <p:cNvGrpSpPr/>
              <p:nvPr/>
            </p:nvGrpSpPr>
            <p:grpSpPr>
              <a:xfrm>
                <a:off x="-2463135" y="2017088"/>
                <a:ext cx="1365854" cy="754520"/>
                <a:chOff x="1097879" y="4182384"/>
                <a:chExt cx="729348" cy="402903"/>
              </a:xfrm>
            </p:grpSpPr>
            <p:sp>
              <p:nvSpPr>
                <p:cNvPr id="143" name="Freeform 128">
                  <a:extLst>
                    <a:ext uri="{FF2B5EF4-FFF2-40B4-BE49-F238E27FC236}">
                      <a16:creationId xmlns:a16="http://schemas.microsoft.com/office/drawing/2014/main" id="{C50DF131-8E12-4D1F-8E9F-BD005ECD2E6E}"/>
                    </a:ext>
                  </a:extLst>
                </p:cNvPr>
                <p:cNvSpPr>
                  <a:spLocks noChangeAspect="1"/>
                </p:cNvSpPr>
                <p:nvPr/>
              </p:nvSpPr>
              <p:spPr bwMode="white">
                <a:xfrm>
                  <a:off x="1097879" y="4182384"/>
                  <a:ext cx="729348" cy="402903"/>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F59324"/>
                </a:solidFill>
                <a:ln w="15875">
                  <a:solidFill>
                    <a:schemeClr val="tx1"/>
                  </a:solidFill>
                </a:ln>
                <a:effectLst/>
                <a:ex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sp>
              <p:nvSpPr>
                <p:cNvPr id="144" name="Freeform: Shape 143">
                  <a:extLst>
                    <a:ext uri="{FF2B5EF4-FFF2-40B4-BE49-F238E27FC236}">
                      <a16:creationId xmlns:a16="http://schemas.microsoft.com/office/drawing/2014/main" id="{9964CD1C-1E74-48DE-BCFB-0AD35F3AE260}"/>
                    </a:ext>
                  </a:extLst>
                </p:cNvPr>
                <p:cNvSpPr>
                  <a:spLocks noChangeAspect="1"/>
                </p:cNvSpPr>
                <p:nvPr/>
              </p:nvSpPr>
              <p:spPr bwMode="white">
                <a:xfrm>
                  <a:off x="1097879" y="4182384"/>
                  <a:ext cx="483702" cy="402903"/>
                </a:xfrm>
                <a:custGeom>
                  <a:avLst/>
                  <a:gdLst>
                    <a:gd name="connsiteX0" fmla="*/ 722930 w 1051885"/>
                    <a:gd name="connsiteY0" fmla="*/ 0 h 876174"/>
                    <a:gd name="connsiteX1" fmla="*/ 1009511 w 1051885"/>
                    <a:gd name="connsiteY1" fmla="*/ 128912 h 876174"/>
                    <a:gd name="connsiteX2" fmla="*/ 1051885 w 1051885"/>
                    <a:gd name="connsiteY2" fmla="*/ 192757 h 876174"/>
                    <a:gd name="connsiteX3" fmla="*/ 528103 w 1051885"/>
                    <a:gd name="connsiteY3" fmla="*/ 876174 h 876174"/>
                    <a:gd name="connsiteX4" fmla="*/ 520878 w 1051885"/>
                    <a:gd name="connsiteY4" fmla="*/ 876174 h 876174"/>
                    <a:gd name="connsiteX5" fmla="*/ 177616 w 1051885"/>
                    <a:gd name="connsiteY5" fmla="*/ 876174 h 876174"/>
                    <a:gd name="connsiteX6" fmla="*/ 0 w 1051885"/>
                    <a:gd name="connsiteY6" fmla="*/ 695327 h 876174"/>
                    <a:gd name="connsiteX7" fmla="*/ 133991 w 1051885"/>
                    <a:gd name="connsiteY7" fmla="*/ 523834 h 876174"/>
                    <a:gd name="connsiteX8" fmla="*/ 342768 w 1051885"/>
                    <a:gd name="connsiteY8" fmla="*/ 361695 h 876174"/>
                    <a:gd name="connsiteX9" fmla="*/ 722930 w 1051885"/>
                    <a:gd name="connsiteY9" fmla="*/ 0 h 87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1885" h="876174">
                      <a:moveTo>
                        <a:pt x="722930" y="0"/>
                      </a:moveTo>
                      <a:cubicBezTo>
                        <a:pt x="835108" y="0"/>
                        <a:pt x="938523" y="49110"/>
                        <a:pt x="1009511" y="128912"/>
                      </a:cubicBezTo>
                      <a:lnTo>
                        <a:pt x="1051885" y="192757"/>
                      </a:lnTo>
                      <a:lnTo>
                        <a:pt x="528103" y="876174"/>
                      </a:lnTo>
                      <a:lnTo>
                        <a:pt x="520878" y="876174"/>
                      </a:lnTo>
                      <a:cubicBezTo>
                        <a:pt x="177616" y="876174"/>
                        <a:pt x="177616" y="876174"/>
                        <a:pt x="177616" y="876174"/>
                      </a:cubicBezTo>
                      <a:cubicBezTo>
                        <a:pt x="81018" y="876174"/>
                        <a:pt x="0" y="795105"/>
                        <a:pt x="0" y="695327"/>
                      </a:cubicBezTo>
                      <a:cubicBezTo>
                        <a:pt x="0" y="611139"/>
                        <a:pt x="56090" y="542542"/>
                        <a:pt x="133991" y="523834"/>
                      </a:cubicBezTo>
                      <a:cubicBezTo>
                        <a:pt x="171384" y="436528"/>
                        <a:pt x="249286" y="374167"/>
                        <a:pt x="342768" y="361695"/>
                      </a:cubicBezTo>
                      <a:cubicBezTo>
                        <a:pt x="352117" y="162139"/>
                        <a:pt x="520385" y="0"/>
                        <a:pt x="722930" y="0"/>
                      </a:cubicBezTo>
                      <a:close/>
                    </a:path>
                  </a:pathLst>
                </a:custGeom>
                <a:solidFill>
                  <a:schemeClr val="tx1">
                    <a:alpha val="36000"/>
                  </a:schemeClr>
                </a:solidFill>
                <a:ln w="25400">
                  <a:noFill/>
                </a:ln>
                <a:effectLst/>
                <a:extLst/>
              </p:spPr>
              <p:txBody>
                <a:bodyPr vert="horz" wrap="square" lIns="121920" tIns="60960" rIns="121920" bIns="60960" numCol="1" anchor="t" anchorCtr="0" compatLnSpc="1">
                  <a:prstTxWarp prst="textNoShape">
                    <a:avLst/>
                  </a:prstTxWarp>
                  <a:noAutofit/>
                </a:bodyPr>
                <a:lstStyle/>
                <a:p>
                  <a:pPr defTabSz="1219090">
                    <a:defRPr/>
                  </a:pPr>
                  <a:endParaRPr lang="en-US" sz="2400">
                    <a:solidFill>
                      <a:srgbClr val="FFFFFF"/>
                    </a:solidFill>
                    <a:latin typeface="Arial"/>
                  </a:endParaRPr>
                </a:p>
              </p:txBody>
            </p:sp>
          </p:grpSp>
        </p:grpSp>
      </p:grpSp>
      <p:cxnSp>
        <p:nvCxnSpPr>
          <p:cNvPr id="147" name="Straight Connector 146">
            <a:extLst>
              <a:ext uri="{FF2B5EF4-FFF2-40B4-BE49-F238E27FC236}">
                <a16:creationId xmlns:a16="http://schemas.microsoft.com/office/drawing/2014/main" id="{CB1D3854-B879-46E6-9403-A708485BE196}"/>
              </a:ext>
            </a:extLst>
          </p:cNvPr>
          <p:cNvCxnSpPr>
            <a:cxnSpLocks/>
          </p:cNvCxnSpPr>
          <p:nvPr/>
        </p:nvCxnSpPr>
        <p:spPr>
          <a:xfrm flipV="1">
            <a:off x="2797792" y="1269243"/>
            <a:ext cx="614149" cy="47767"/>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50" name="Straight Connector 149">
            <a:extLst>
              <a:ext uri="{FF2B5EF4-FFF2-40B4-BE49-F238E27FC236}">
                <a16:creationId xmlns:a16="http://schemas.microsoft.com/office/drawing/2014/main" id="{A404DD04-5A2B-442B-9CE7-2C562371875D}"/>
              </a:ext>
            </a:extLst>
          </p:cNvPr>
          <p:cNvCxnSpPr>
            <a:cxnSpLocks/>
          </p:cNvCxnSpPr>
          <p:nvPr/>
        </p:nvCxnSpPr>
        <p:spPr>
          <a:xfrm flipH="1">
            <a:off x="5737046" y="1262419"/>
            <a:ext cx="800232" cy="196793"/>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51" name="Straight Connector 150">
            <a:extLst>
              <a:ext uri="{FF2B5EF4-FFF2-40B4-BE49-F238E27FC236}">
                <a16:creationId xmlns:a16="http://schemas.microsoft.com/office/drawing/2014/main" id="{3624940D-869D-4698-8BF8-6914616A28DE}"/>
              </a:ext>
            </a:extLst>
          </p:cNvPr>
          <p:cNvCxnSpPr>
            <a:cxnSpLocks/>
          </p:cNvCxnSpPr>
          <p:nvPr/>
        </p:nvCxnSpPr>
        <p:spPr>
          <a:xfrm flipH="1" flipV="1">
            <a:off x="5479302" y="2183478"/>
            <a:ext cx="574788" cy="421031"/>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52" name="Straight Connector 151">
            <a:extLst>
              <a:ext uri="{FF2B5EF4-FFF2-40B4-BE49-F238E27FC236}">
                <a16:creationId xmlns:a16="http://schemas.microsoft.com/office/drawing/2014/main" id="{11F59A25-C4ED-4B1B-BDFD-5C2210FB04FE}"/>
              </a:ext>
            </a:extLst>
          </p:cNvPr>
          <p:cNvCxnSpPr>
            <a:cxnSpLocks/>
          </p:cNvCxnSpPr>
          <p:nvPr/>
        </p:nvCxnSpPr>
        <p:spPr>
          <a:xfrm flipV="1">
            <a:off x="3036628" y="2271522"/>
            <a:ext cx="689433" cy="908407"/>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64" name="Straight Connector 163">
            <a:extLst>
              <a:ext uri="{FF2B5EF4-FFF2-40B4-BE49-F238E27FC236}">
                <a16:creationId xmlns:a16="http://schemas.microsoft.com/office/drawing/2014/main" id="{21FD84D2-CCD3-4995-AA71-B8505B8FC550}"/>
              </a:ext>
            </a:extLst>
          </p:cNvPr>
          <p:cNvCxnSpPr>
            <a:cxnSpLocks/>
          </p:cNvCxnSpPr>
          <p:nvPr/>
        </p:nvCxnSpPr>
        <p:spPr>
          <a:xfrm flipH="1" flipV="1">
            <a:off x="6547424" y="631817"/>
            <a:ext cx="151956" cy="103969"/>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68" name="Straight Connector 167">
            <a:extLst>
              <a:ext uri="{FF2B5EF4-FFF2-40B4-BE49-F238E27FC236}">
                <a16:creationId xmlns:a16="http://schemas.microsoft.com/office/drawing/2014/main" id="{BFC0C9CB-D712-4D86-96FC-26703FAF92CC}"/>
              </a:ext>
            </a:extLst>
          </p:cNvPr>
          <p:cNvCxnSpPr>
            <a:cxnSpLocks/>
          </p:cNvCxnSpPr>
          <p:nvPr/>
        </p:nvCxnSpPr>
        <p:spPr>
          <a:xfrm flipH="1">
            <a:off x="7603118" y="679801"/>
            <a:ext cx="183947" cy="111968"/>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71" name="Straight Connector 170">
            <a:extLst>
              <a:ext uri="{FF2B5EF4-FFF2-40B4-BE49-F238E27FC236}">
                <a16:creationId xmlns:a16="http://schemas.microsoft.com/office/drawing/2014/main" id="{DAD9F43F-F699-4DD7-B020-F46767140A47}"/>
              </a:ext>
            </a:extLst>
          </p:cNvPr>
          <p:cNvCxnSpPr>
            <a:cxnSpLocks/>
          </p:cNvCxnSpPr>
          <p:nvPr/>
        </p:nvCxnSpPr>
        <p:spPr>
          <a:xfrm flipH="1" flipV="1">
            <a:off x="7712864" y="1328057"/>
            <a:ext cx="194163" cy="63537"/>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91" name="Straight Connector 190">
            <a:extLst>
              <a:ext uri="{FF2B5EF4-FFF2-40B4-BE49-F238E27FC236}">
                <a16:creationId xmlns:a16="http://schemas.microsoft.com/office/drawing/2014/main" id="{ABCEFB83-225B-4A4A-ADD3-EFC5804773DF}"/>
              </a:ext>
            </a:extLst>
          </p:cNvPr>
          <p:cNvCxnSpPr>
            <a:cxnSpLocks/>
          </p:cNvCxnSpPr>
          <p:nvPr/>
        </p:nvCxnSpPr>
        <p:spPr>
          <a:xfrm flipV="1">
            <a:off x="1310185" y="1555845"/>
            <a:ext cx="334370" cy="218364"/>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198" name="Straight Connector 197">
            <a:extLst>
              <a:ext uri="{FF2B5EF4-FFF2-40B4-BE49-F238E27FC236}">
                <a16:creationId xmlns:a16="http://schemas.microsoft.com/office/drawing/2014/main" id="{3726714A-7C19-491D-8ADF-3741A99D8202}"/>
              </a:ext>
            </a:extLst>
          </p:cNvPr>
          <p:cNvCxnSpPr>
            <a:cxnSpLocks/>
          </p:cNvCxnSpPr>
          <p:nvPr/>
        </p:nvCxnSpPr>
        <p:spPr>
          <a:xfrm flipH="1" flipV="1">
            <a:off x="4787285" y="2608721"/>
            <a:ext cx="109182" cy="464025"/>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200" name="Straight Connector 199">
            <a:extLst>
              <a:ext uri="{FF2B5EF4-FFF2-40B4-BE49-F238E27FC236}">
                <a16:creationId xmlns:a16="http://schemas.microsoft.com/office/drawing/2014/main" id="{E9ED033C-0210-4401-91F5-ACC02605AA3F}"/>
              </a:ext>
            </a:extLst>
          </p:cNvPr>
          <p:cNvCxnSpPr>
            <a:cxnSpLocks/>
          </p:cNvCxnSpPr>
          <p:nvPr/>
        </p:nvCxnSpPr>
        <p:spPr>
          <a:xfrm flipH="1" flipV="1">
            <a:off x="7098837" y="3147921"/>
            <a:ext cx="618973" cy="195781"/>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cxnSp>
        <p:nvCxnSpPr>
          <p:cNvPr id="202" name="Straight Connector 201">
            <a:extLst>
              <a:ext uri="{FF2B5EF4-FFF2-40B4-BE49-F238E27FC236}">
                <a16:creationId xmlns:a16="http://schemas.microsoft.com/office/drawing/2014/main" id="{18635942-838B-4C60-8A8C-13AEF3E7FF98}"/>
              </a:ext>
            </a:extLst>
          </p:cNvPr>
          <p:cNvCxnSpPr>
            <a:cxnSpLocks/>
          </p:cNvCxnSpPr>
          <p:nvPr/>
        </p:nvCxnSpPr>
        <p:spPr>
          <a:xfrm flipH="1" flipV="1">
            <a:off x="6834982" y="3511861"/>
            <a:ext cx="371037" cy="561996"/>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grpSp>
        <p:nvGrpSpPr>
          <p:cNvPr id="135" name="Group 134">
            <a:extLst>
              <a:ext uri="{FF2B5EF4-FFF2-40B4-BE49-F238E27FC236}">
                <a16:creationId xmlns:a16="http://schemas.microsoft.com/office/drawing/2014/main" id="{9CF6EC8D-4B4C-4C56-8BF4-84AE1C2CD1A4}"/>
              </a:ext>
            </a:extLst>
          </p:cNvPr>
          <p:cNvGrpSpPr/>
          <p:nvPr/>
        </p:nvGrpSpPr>
        <p:grpSpPr>
          <a:xfrm>
            <a:off x="342269" y="355847"/>
            <a:ext cx="8590719" cy="4596584"/>
            <a:chOff x="342268" y="355846"/>
            <a:chExt cx="8590719" cy="4596584"/>
          </a:xfrm>
        </p:grpSpPr>
        <p:sp>
          <p:nvSpPr>
            <p:cNvPr id="159" name="TextBox 158">
              <a:extLst>
                <a:ext uri="{FF2B5EF4-FFF2-40B4-BE49-F238E27FC236}">
                  <a16:creationId xmlns:a16="http://schemas.microsoft.com/office/drawing/2014/main" id="{EB395277-4324-4E45-8F13-6593ABAE810B}"/>
                </a:ext>
              </a:extLst>
            </p:cNvPr>
            <p:cNvSpPr txBox="1"/>
            <p:nvPr/>
          </p:nvSpPr>
          <p:spPr>
            <a:xfrm>
              <a:off x="6442553" y="1758234"/>
              <a:ext cx="1481496" cy="276999"/>
            </a:xfrm>
            <a:prstGeom prst="rect">
              <a:avLst/>
            </a:prstGeom>
            <a:noFill/>
          </p:spPr>
          <p:txBody>
            <a:bodyPr wrap="none" rtlCol="0">
              <a:spAutoFit/>
            </a:bodyPr>
            <a:lstStyle/>
            <a:p>
              <a:pPr algn="ctr" defTabSz="457189">
                <a:defRPr/>
              </a:pPr>
              <a:r>
                <a:rPr lang="en-US" sz="1200" dirty="0">
                  <a:solidFill>
                    <a:prstClr val="white"/>
                  </a:solidFill>
                  <a:latin typeface="Arial"/>
                </a:rPr>
                <a:t>Employees at work</a:t>
              </a:r>
            </a:p>
          </p:txBody>
        </p:sp>
        <p:sp>
          <p:nvSpPr>
            <p:cNvPr id="160" name="TextBox 159">
              <a:extLst>
                <a:ext uri="{FF2B5EF4-FFF2-40B4-BE49-F238E27FC236}">
                  <a16:creationId xmlns:a16="http://schemas.microsoft.com/office/drawing/2014/main" id="{5B8BD460-7230-484E-9371-2BD45C591EDF}"/>
                </a:ext>
              </a:extLst>
            </p:cNvPr>
            <p:cNvSpPr txBox="1"/>
            <p:nvPr/>
          </p:nvSpPr>
          <p:spPr>
            <a:xfrm>
              <a:off x="5945044" y="3626946"/>
              <a:ext cx="1035861" cy="424732"/>
            </a:xfrm>
            <a:prstGeom prst="rect">
              <a:avLst/>
            </a:prstGeom>
            <a:noFill/>
          </p:spPr>
          <p:txBody>
            <a:bodyPr wrap="none" rtlCol="0">
              <a:spAutoFit/>
            </a:bodyPr>
            <a:lstStyle/>
            <a:p>
              <a:pPr algn="ctr" defTabSz="457189">
                <a:lnSpc>
                  <a:spcPct val="90000"/>
                </a:lnSpc>
                <a:defRPr/>
              </a:pPr>
              <a:r>
                <a:rPr lang="en-US" sz="1200" dirty="0">
                  <a:solidFill>
                    <a:prstClr val="white"/>
                  </a:solidFill>
                  <a:latin typeface="Arial"/>
                </a:rPr>
                <a:t>Factories +</a:t>
              </a:r>
              <a:br>
                <a:rPr lang="en-US" sz="1200" dirty="0">
                  <a:solidFill>
                    <a:prstClr val="white"/>
                  </a:solidFill>
                  <a:latin typeface="Arial"/>
                </a:rPr>
              </a:br>
              <a:r>
                <a:rPr lang="en-US" sz="1200" dirty="0">
                  <a:solidFill>
                    <a:prstClr val="white"/>
                  </a:solidFill>
                  <a:latin typeface="Arial"/>
                </a:rPr>
                <a:t>supply chain</a:t>
              </a:r>
            </a:p>
          </p:txBody>
        </p:sp>
        <p:sp>
          <p:nvSpPr>
            <p:cNvPr id="161" name="TextBox 160">
              <a:extLst>
                <a:ext uri="{FF2B5EF4-FFF2-40B4-BE49-F238E27FC236}">
                  <a16:creationId xmlns:a16="http://schemas.microsoft.com/office/drawing/2014/main" id="{98182289-96FD-46D8-B213-7141FEDA9F84}"/>
                </a:ext>
              </a:extLst>
            </p:cNvPr>
            <p:cNvSpPr txBox="1"/>
            <p:nvPr/>
          </p:nvSpPr>
          <p:spPr>
            <a:xfrm>
              <a:off x="1879268" y="4527698"/>
              <a:ext cx="1198213" cy="424732"/>
            </a:xfrm>
            <a:prstGeom prst="rect">
              <a:avLst/>
            </a:prstGeom>
            <a:noFill/>
          </p:spPr>
          <p:txBody>
            <a:bodyPr wrap="none" rtlCol="0">
              <a:spAutoFit/>
            </a:bodyPr>
            <a:lstStyle/>
            <a:p>
              <a:pPr algn="ctr" defTabSz="457189">
                <a:lnSpc>
                  <a:spcPct val="90000"/>
                </a:lnSpc>
                <a:defRPr/>
              </a:pPr>
              <a:r>
                <a:rPr lang="en-US" sz="1200" dirty="0">
                  <a:solidFill>
                    <a:prstClr val="white"/>
                  </a:solidFill>
                  <a:latin typeface="Arial"/>
                </a:rPr>
                <a:t>IoT connected </a:t>
              </a:r>
              <a:br>
                <a:rPr lang="en-US" sz="1200" dirty="0">
                  <a:solidFill>
                    <a:prstClr val="white"/>
                  </a:solidFill>
                  <a:latin typeface="Arial"/>
                </a:rPr>
              </a:br>
              <a:r>
                <a:rPr lang="en-US" sz="1200" dirty="0">
                  <a:solidFill>
                    <a:prstClr val="white"/>
                  </a:solidFill>
                  <a:latin typeface="Arial"/>
                </a:rPr>
                <a:t>things</a:t>
              </a:r>
            </a:p>
          </p:txBody>
        </p:sp>
        <p:sp>
          <p:nvSpPr>
            <p:cNvPr id="162" name="TextBox 161">
              <a:extLst>
                <a:ext uri="{FF2B5EF4-FFF2-40B4-BE49-F238E27FC236}">
                  <a16:creationId xmlns:a16="http://schemas.microsoft.com/office/drawing/2014/main" id="{929FDE48-9DE3-4CA0-87DA-94304EB21550}"/>
                </a:ext>
              </a:extLst>
            </p:cNvPr>
            <p:cNvSpPr txBox="1"/>
            <p:nvPr/>
          </p:nvSpPr>
          <p:spPr>
            <a:xfrm>
              <a:off x="1776626" y="1935654"/>
              <a:ext cx="857928" cy="424732"/>
            </a:xfrm>
            <a:prstGeom prst="rect">
              <a:avLst/>
            </a:prstGeom>
            <a:noFill/>
          </p:spPr>
          <p:txBody>
            <a:bodyPr wrap="none" rtlCol="0">
              <a:spAutoFit/>
            </a:bodyPr>
            <a:lstStyle/>
            <a:p>
              <a:pPr algn="ctr" defTabSz="457189">
                <a:lnSpc>
                  <a:spcPct val="90000"/>
                </a:lnSpc>
                <a:defRPr/>
              </a:pPr>
              <a:r>
                <a:rPr lang="en-US" sz="1200" dirty="0">
                  <a:solidFill>
                    <a:prstClr val="white"/>
                  </a:solidFill>
                  <a:latin typeface="Arial"/>
                </a:rPr>
                <a:t>Online</a:t>
              </a:r>
              <a:br>
                <a:rPr lang="en-US" sz="1200" dirty="0">
                  <a:solidFill>
                    <a:prstClr val="white"/>
                  </a:solidFill>
                  <a:latin typeface="Arial"/>
                </a:rPr>
              </a:br>
              <a:r>
                <a:rPr lang="en-US" sz="1200" dirty="0">
                  <a:solidFill>
                    <a:prstClr val="white"/>
                  </a:solidFill>
                  <a:latin typeface="Arial"/>
                </a:rPr>
                <a:t>marketing</a:t>
              </a:r>
            </a:p>
          </p:txBody>
        </p:sp>
        <p:sp>
          <p:nvSpPr>
            <p:cNvPr id="179" name="TextBox 178">
              <a:extLst>
                <a:ext uri="{FF2B5EF4-FFF2-40B4-BE49-F238E27FC236}">
                  <a16:creationId xmlns:a16="http://schemas.microsoft.com/office/drawing/2014/main" id="{6339D65F-4B56-4F93-8A79-1C69574CD19B}"/>
                </a:ext>
              </a:extLst>
            </p:cNvPr>
            <p:cNvSpPr txBox="1"/>
            <p:nvPr/>
          </p:nvSpPr>
          <p:spPr>
            <a:xfrm>
              <a:off x="7547158" y="2717649"/>
              <a:ext cx="1105524" cy="341632"/>
            </a:xfrm>
            <a:prstGeom prst="rect">
              <a:avLst/>
            </a:prstGeom>
            <a:noFill/>
          </p:spPr>
          <p:txBody>
            <a:bodyPr wrap="square" rtlCol="0">
              <a:spAutoFit/>
            </a:bodyPr>
            <a:lstStyle/>
            <a:p>
              <a:pPr algn="ctr" defTabSz="457189">
                <a:lnSpc>
                  <a:spcPct val="90000"/>
                </a:lnSpc>
                <a:defRPr/>
              </a:pPr>
              <a:r>
                <a:rPr lang="en-US" sz="900" dirty="0">
                  <a:solidFill>
                    <a:prstClr val="white"/>
                  </a:solidFill>
                  <a:latin typeface="Arial"/>
                </a:rPr>
                <a:t>Continuous supply tracking</a:t>
              </a:r>
            </a:p>
          </p:txBody>
        </p:sp>
        <p:sp>
          <p:nvSpPr>
            <p:cNvPr id="182" name="TextBox 181">
              <a:extLst>
                <a:ext uri="{FF2B5EF4-FFF2-40B4-BE49-F238E27FC236}">
                  <a16:creationId xmlns:a16="http://schemas.microsoft.com/office/drawing/2014/main" id="{87D828F9-3257-447C-B049-17B9B9EE3B45}"/>
                </a:ext>
              </a:extLst>
            </p:cNvPr>
            <p:cNvSpPr txBox="1"/>
            <p:nvPr/>
          </p:nvSpPr>
          <p:spPr>
            <a:xfrm>
              <a:off x="7827463" y="4281617"/>
              <a:ext cx="1105524" cy="341632"/>
            </a:xfrm>
            <a:prstGeom prst="rect">
              <a:avLst/>
            </a:prstGeom>
            <a:noFill/>
          </p:spPr>
          <p:txBody>
            <a:bodyPr wrap="square" rtlCol="0">
              <a:spAutoFit/>
            </a:bodyPr>
            <a:lstStyle/>
            <a:p>
              <a:pPr defTabSz="457189">
                <a:lnSpc>
                  <a:spcPct val="90000"/>
                </a:lnSpc>
                <a:defRPr/>
              </a:pPr>
              <a:r>
                <a:rPr lang="en-US" sz="900" dirty="0">
                  <a:solidFill>
                    <a:prstClr val="white"/>
                  </a:solidFill>
                  <a:latin typeface="Arial"/>
                </a:rPr>
                <a:t>Just in time production</a:t>
              </a:r>
            </a:p>
          </p:txBody>
        </p:sp>
        <p:sp>
          <p:nvSpPr>
            <p:cNvPr id="184" name="TextBox 183">
              <a:extLst>
                <a:ext uri="{FF2B5EF4-FFF2-40B4-BE49-F238E27FC236}">
                  <a16:creationId xmlns:a16="http://schemas.microsoft.com/office/drawing/2014/main" id="{F884F271-9FA1-4656-BC0A-70FB857B3335}"/>
                </a:ext>
              </a:extLst>
            </p:cNvPr>
            <p:cNvSpPr txBox="1"/>
            <p:nvPr/>
          </p:nvSpPr>
          <p:spPr>
            <a:xfrm>
              <a:off x="4581471" y="4295069"/>
              <a:ext cx="1071127" cy="424732"/>
            </a:xfrm>
            <a:prstGeom prst="rect">
              <a:avLst/>
            </a:prstGeom>
            <a:noFill/>
          </p:spPr>
          <p:txBody>
            <a:bodyPr wrap="none" rtlCol="0">
              <a:spAutoFit/>
            </a:bodyPr>
            <a:lstStyle/>
            <a:p>
              <a:pPr algn="ctr" defTabSz="457189">
                <a:lnSpc>
                  <a:spcPct val="90000"/>
                </a:lnSpc>
                <a:defRPr/>
              </a:pPr>
              <a:r>
                <a:rPr lang="en-US" sz="1200" dirty="0">
                  <a:solidFill>
                    <a:prstClr val="white"/>
                  </a:solidFill>
                  <a:latin typeface="Arial"/>
                </a:rPr>
                <a:t>Online sales </a:t>
              </a:r>
              <a:br>
                <a:rPr lang="en-US" sz="1200" dirty="0">
                  <a:solidFill>
                    <a:prstClr val="white"/>
                  </a:solidFill>
                  <a:latin typeface="Arial"/>
                </a:rPr>
              </a:br>
              <a:r>
                <a:rPr lang="en-US" sz="1200" dirty="0">
                  <a:solidFill>
                    <a:prstClr val="white"/>
                  </a:solidFill>
                  <a:latin typeface="Arial"/>
                </a:rPr>
                <a:t>+ delivery</a:t>
              </a:r>
            </a:p>
          </p:txBody>
        </p:sp>
        <p:sp>
          <p:nvSpPr>
            <p:cNvPr id="188" name="TextBox 187">
              <a:extLst>
                <a:ext uri="{FF2B5EF4-FFF2-40B4-BE49-F238E27FC236}">
                  <a16:creationId xmlns:a16="http://schemas.microsoft.com/office/drawing/2014/main" id="{52AEF7E6-326F-4A7F-8C1F-9018EB2ADA25}"/>
                </a:ext>
              </a:extLst>
            </p:cNvPr>
            <p:cNvSpPr txBox="1"/>
            <p:nvPr/>
          </p:nvSpPr>
          <p:spPr>
            <a:xfrm>
              <a:off x="342268" y="2677131"/>
              <a:ext cx="1061509" cy="276999"/>
            </a:xfrm>
            <a:prstGeom prst="rect">
              <a:avLst/>
            </a:prstGeom>
            <a:noFill/>
          </p:spPr>
          <p:txBody>
            <a:bodyPr wrap="none" rtlCol="0">
              <a:spAutoFit/>
            </a:bodyPr>
            <a:lstStyle/>
            <a:p>
              <a:pPr algn="ctr" defTabSz="457189">
                <a:defRPr/>
              </a:pPr>
              <a:r>
                <a:rPr lang="en-US" sz="1200" dirty="0">
                  <a:solidFill>
                    <a:prstClr val="white"/>
                  </a:solidFill>
                  <a:latin typeface="Arial"/>
                </a:rPr>
                <a:t>Social media</a:t>
              </a:r>
            </a:p>
          </p:txBody>
        </p:sp>
        <p:sp>
          <p:nvSpPr>
            <p:cNvPr id="77" name="Rectangle 76">
              <a:extLst>
                <a:ext uri="{FF2B5EF4-FFF2-40B4-BE49-F238E27FC236}">
                  <a16:creationId xmlns:a16="http://schemas.microsoft.com/office/drawing/2014/main" id="{E22DB15B-03A1-4B06-A6C9-6E98F5DBF13C}"/>
                </a:ext>
              </a:extLst>
            </p:cNvPr>
            <p:cNvSpPr/>
            <p:nvPr/>
          </p:nvSpPr>
          <p:spPr>
            <a:xfrm rot="224319">
              <a:off x="6483224" y="355846"/>
              <a:ext cx="1341573" cy="923330"/>
            </a:xfrm>
            <a:prstGeom prst="rect">
              <a:avLst/>
            </a:prstGeom>
            <a:noFill/>
            <a:effectLst/>
          </p:spPr>
          <p:txBody>
            <a:bodyPr spcFirstLastPara="1" wrap="none" lIns="91440" tIns="45720" rIns="91440" bIns="45720" numCol="1">
              <a:prstTxWarp prst="textArchUp">
                <a:avLst>
                  <a:gd name="adj" fmla="val 10821258"/>
                </a:avLst>
              </a:prstTxWarp>
              <a:spAutoFit/>
            </a:bodyPr>
            <a:lstStyle/>
            <a:p>
              <a:pPr algn="ctr" defTabSz="457189">
                <a:defRPr/>
              </a:pPr>
              <a:r>
                <a:rPr lang="en-US" sz="900" dirty="0">
                  <a:ln w="0"/>
                  <a:solidFill>
                    <a:prstClr val="white"/>
                  </a:solidFill>
                  <a:latin typeface="Arial"/>
                </a:rPr>
                <a:t>Mobile employees</a:t>
              </a:r>
            </a:p>
          </p:txBody>
        </p:sp>
      </p:grpSp>
      <p:cxnSp>
        <p:nvCxnSpPr>
          <p:cNvPr id="218" name="Straight Connector 217">
            <a:extLst>
              <a:ext uri="{FF2B5EF4-FFF2-40B4-BE49-F238E27FC236}">
                <a16:creationId xmlns:a16="http://schemas.microsoft.com/office/drawing/2014/main" id="{A00FE322-8730-4FBF-92F1-F7320FF8C3ED}"/>
              </a:ext>
            </a:extLst>
          </p:cNvPr>
          <p:cNvCxnSpPr>
            <a:cxnSpLocks/>
          </p:cNvCxnSpPr>
          <p:nvPr/>
        </p:nvCxnSpPr>
        <p:spPr>
          <a:xfrm flipV="1">
            <a:off x="4461341" y="3962125"/>
            <a:ext cx="75736" cy="62400"/>
          </a:xfrm>
          <a:prstGeom prst="line">
            <a:avLst/>
          </a:prstGeom>
          <a:gradFill rotWithShape="0">
            <a:gsLst>
              <a:gs pos="100000">
                <a:srgbClr val="6B6C6B"/>
              </a:gs>
              <a:gs pos="21000">
                <a:srgbClr val="545554"/>
              </a:gs>
            </a:gsLst>
            <a:path path="circle">
              <a:fillToRect l="147405" t="283793" r="-47405" b="-183793"/>
            </a:path>
            <a:tileRect l="-448624" t="-51474" r="-47405" b="-183793"/>
          </a:gradFill>
          <a:ln w="19050">
            <a:solidFill>
              <a:schemeClr val="tx1"/>
            </a:solidFill>
          </a:ln>
          <a:effectLst/>
        </p:spPr>
        <p:style>
          <a:lnRef idx="1">
            <a:schemeClr val="accent1"/>
          </a:lnRef>
          <a:fillRef idx="3">
            <a:schemeClr val="accent1"/>
          </a:fillRef>
          <a:effectRef idx="2">
            <a:schemeClr val="accent1"/>
          </a:effectRef>
          <a:fontRef idx="minor">
            <a:schemeClr val="lt1"/>
          </a:fontRef>
        </p:style>
      </p:cxnSp>
      <p:pic>
        <p:nvPicPr>
          <p:cNvPr id="1026" name="Picture 2" descr="Image result for amazon logo">
            <a:extLst>
              <a:ext uri="{FF2B5EF4-FFF2-40B4-BE49-F238E27FC236}">
                <a16:creationId xmlns:a16="http://schemas.microsoft.com/office/drawing/2014/main" id="{9C244D78-EC70-4DF5-9D1C-B7317FE24EDA}"/>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791860" y="4242025"/>
            <a:ext cx="693342" cy="1397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amazon logo">
            <a:extLst>
              <a:ext uri="{FF2B5EF4-FFF2-40B4-BE49-F238E27FC236}">
                <a16:creationId xmlns:a16="http://schemas.microsoft.com/office/drawing/2014/main" id="{BDD2DBD8-D71B-4081-A522-76B22849197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3965375" y="3876765"/>
            <a:ext cx="251879" cy="157942"/>
          </a:xfrm>
          <a:prstGeom prst="rect">
            <a:avLst/>
          </a:prstGeom>
          <a:noFill/>
          <a:extLst>
            <a:ext uri="{909E8E84-426E-40DD-AFC4-6F175D3DCCD1}">
              <a14:hiddenFill xmlns:a14="http://schemas.microsoft.com/office/drawing/2010/main">
                <a:solidFill>
                  <a:srgbClr val="FFFFFF"/>
                </a:solidFill>
              </a14:hiddenFill>
            </a:ext>
          </a:extLst>
        </p:spPr>
      </p:pic>
      <p:grpSp>
        <p:nvGrpSpPr>
          <p:cNvPr id="227" name="Group 226">
            <a:extLst>
              <a:ext uri="{FF2B5EF4-FFF2-40B4-BE49-F238E27FC236}">
                <a16:creationId xmlns:a16="http://schemas.microsoft.com/office/drawing/2014/main" id="{D32D799C-A6C5-43B4-80E6-86E452D5074B}"/>
              </a:ext>
            </a:extLst>
          </p:cNvPr>
          <p:cNvGrpSpPr/>
          <p:nvPr/>
        </p:nvGrpSpPr>
        <p:grpSpPr>
          <a:xfrm>
            <a:off x="540043" y="1879361"/>
            <a:ext cx="613753" cy="537916"/>
            <a:chOff x="-1079759" y="5463463"/>
            <a:chExt cx="678806" cy="594931"/>
          </a:xfrm>
        </p:grpSpPr>
        <p:sp>
          <p:nvSpPr>
            <p:cNvPr id="228" name="Freeform 6">
              <a:extLst>
                <a:ext uri="{FF2B5EF4-FFF2-40B4-BE49-F238E27FC236}">
                  <a16:creationId xmlns:a16="http://schemas.microsoft.com/office/drawing/2014/main" id="{27BC3A95-CDE8-480B-97E2-AD41003AC56D}"/>
                </a:ext>
              </a:extLst>
            </p:cNvPr>
            <p:cNvSpPr>
              <a:spLocks/>
            </p:cNvSpPr>
            <p:nvPr/>
          </p:nvSpPr>
          <p:spPr bwMode="auto">
            <a:xfrm>
              <a:off x="-859342" y="5667495"/>
              <a:ext cx="458389" cy="390899"/>
            </a:xfrm>
            <a:custGeom>
              <a:avLst/>
              <a:gdLst>
                <a:gd name="T0" fmla="*/ 44 w 863"/>
                <a:gd name="T1" fmla="*/ 0 h 736"/>
                <a:gd name="T2" fmla="*/ 818 w 863"/>
                <a:gd name="T3" fmla="*/ 0 h 736"/>
                <a:gd name="T4" fmla="*/ 863 w 863"/>
                <a:gd name="T5" fmla="*/ 45 h 736"/>
                <a:gd name="T6" fmla="*/ 863 w 863"/>
                <a:gd name="T7" fmla="*/ 490 h 736"/>
                <a:gd name="T8" fmla="*/ 818 w 863"/>
                <a:gd name="T9" fmla="*/ 534 h 736"/>
                <a:gd name="T10" fmla="*/ 695 w 863"/>
                <a:gd name="T11" fmla="*/ 534 h 736"/>
                <a:gd name="T12" fmla="*/ 715 w 863"/>
                <a:gd name="T13" fmla="*/ 722 h 736"/>
                <a:gd name="T14" fmla="*/ 704 w 863"/>
                <a:gd name="T15" fmla="*/ 726 h 736"/>
                <a:gd name="T16" fmla="*/ 522 w 863"/>
                <a:gd name="T17" fmla="*/ 534 h 736"/>
                <a:gd name="T18" fmla="*/ 44 w 863"/>
                <a:gd name="T19" fmla="*/ 534 h 736"/>
                <a:gd name="T20" fmla="*/ 0 w 863"/>
                <a:gd name="T21" fmla="*/ 490 h 736"/>
                <a:gd name="T22" fmla="*/ 0 w 863"/>
                <a:gd name="T23" fmla="*/ 45 h 736"/>
                <a:gd name="T24" fmla="*/ 44 w 863"/>
                <a:gd name="T25" fmla="*/ 0 h 7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3" h="736">
                  <a:moveTo>
                    <a:pt x="44" y="0"/>
                  </a:moveTo>
                  <a:cubicBezTo>
                    <a:pt x="818" y="0"/>
                    <a:pt x="818" y="0"/>
                    <a:pt x="818" y="0"/>
                  </a:cubicBezTo>
                  <a:cubicBezTo>
                    <a:pt x="842" y="0"/>
                    <a:pt x="863" y="20"/>
                    <a:pt x="863" y="45"/>
                  </a:cubicBezTo>
                  <a:cubicBezTo>
                    <a:pt x="863" y="490"/>
                    <a:pt x="863" y="490"/>
                    <a:pt x="863" y="490"/>
                  </a:cubicBezTo>
                  <a:cubicBezTo>
                    <a:pt x="863" y="514"/>
                    <a:pt x="842" y="534"/>
                    <a:pt x="818" y="534"/>
                  </a:cubicBezTo>
                  <a:cubicBezTo>
                    <a:pt x="695" y="534"/>
                    <a:pt x="695" y="534"/>
                    <a:pt x="695" y="534"/>
                  </a:cubicBezTo>
                  <a:cubicBezTo>
                    <a:pt x="715" y="722"/>
                    <a:pt x="715" y="722"/>
                    <a:pt x="715" y="722"/>
                  </a:cubicBezTo>
                  <a:cubicBezTo>
                    <a:pt x="715" y="722"/>
                    <a:pt x="715" y="736"/>
                    <a:pt x="704" y="726"/>
                  </a:cubicBezTo>
                  <a:cubicBezTo>
                    <a:pt x="694" y="717"/>
                    <a:pt x="563" y="578"/>
                    <a:pt x="522" y="534"/>
                  </a:cubicBezTo>
                  <a:cubicBezTo>
                    <a:pt x="44" y="534"/>
                    <a:pt x="44" y="534"/>
                    <a:pt x="44" y="534"/>
                  </a:cubicBezTo>
                  <a:cubicBezTo>
                    <a:pt x="20" y="534"/>
                    <a:pt x="0" y="514"/>
                    <a:pt x="0" y="490"/>
                  </a:cubicBezTo>
                  <a:cubicBezTo>
                    <a:pt x="0" y="45"/>
                    <a:pt x="0" y="45"/>
                    <a:pt x="0" y="45"/>
                  </a:cubicBezTo>
                  <a:cubicBezTo>
                    <a:pt x="0" y="20"/>
                    <a:pt x="20" y="0"/>
                    <a:pt x="44" y="0"/>
                  </a:cubicBezTo>
                  <a:close/>
                </a:path>
              </a:pathLst>
            </a:custGeom>
            <a:noFill/>
            <a:ln w="19050"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29" name="Freeform 5">
              <a:extLst>
                <a:ext uri="{FF2B5EF4-FFF2-40B4-BE49-F238E27FC236}">
                  <a16:creationId xmlns:a16="http://schemas.microsoft.com/office/drawing/2014/main" id="{841D736A-4723-4186-9349-2DD33754863E}"/>
                </a:ext>
              </a:extLst>
            </p:cNvPr>
            <p:cNvSpPr>
              <a:spLocks/>
            </p:cNvSpPr>
            <p:nvPr/>
          </p:nvSpPr>
          <p:spPr bwMode="auto">
            <a:xfrm>
              <a:off x="-1079759" y="5463463"/>
              <a:ext cx="614046" cy="523539"/>
            </a:xfrm>
            <a:custGeom>
              <a:avLst/>
              <a:gdLst>
                <a:gd name="T0" fmla="*/ 1096 w 1156"/>
                <a:gd name="T1" fmla="*/ 0 h 986"/>
                <a:gd name="T2" fmla="*/ 60 w 1156"/>
                <a:gd name="T3" fmla="*/ 0 h 986"/>
                <a:gd name="T4" fmla="*/ 0 w 1156"/>
                <a:gd name="T5" fmla="*/ 60 h 986"/>
                <a:gd name="T6" fmla="*/ 0 w 1156"/>
                <a:gd name="T7" fmla="*/ 656 h 986"/>
                <a:gd name="T8" fmla="*/ 60 w 1156"/>
                <a:gd name="T9" fmla="*/ 716 h 986"/>
                <a:gd name="T10" fmla="*/ 224 w 1156"/>
                <a:gd name="T11" fmla="*/ 716 h 986"/>
                <a:gd name="T12" fmla="*/ 198 w 1156"/>
                <a:gd name="T13" fmla="*/ 967 h 986"/>
                <a:gd name="T14" fmla="*/ 212 w 1156"/>
                <a:gd name="T15" fmla="*/ 972 h 986"/>
                <a:gd name="T16" fmla="*/ 457 w 1156"/>
                <a:gd name="T17" fmla="*/ 716 h 986"/>
                <a:gd name="T18" fmla="*/ 1096 w 1156"/>
                <a:gd name="T19" fmla="*/ 716 h 986"/>
                <a:gd name="T20" fmla="*/ 1156 w 1156"/>
                <a:gd name="T21" fmla="*/ 656 h 986"/>
                <a:gd name="T22" fmla="*/ 1156 w 1156"/>
                <a:gd name="T23" fmla="*/ 60 h 986"/>
                <a:gd name="T24" fmla="*/ 1096 w 1156"/>
                <a:gd name="T25"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6" h="986">
                  <a:moveTo>
                    <a:pt x="1096" y="0"/>
                  </a:moveTo>
                  <a:cubicBezTo>
                    <a:pt x="60" y="0"/>
                    <a:pt x="60" y="0"/>
                    <a:pt x="60" y="0"/>
                  </a:cubicBezTo>
                  <a:cubicBezTo>
                    <a:pt x="27" y="0"/>
                    <a:pt x="0" y="27"/>
                    <a:pt x="0" y="60"/>
                  </a:cubicBezTo>
                  <a:cubicBezTo>
                    <a:pt x="0" y="656"/>
                    <a:pt x="0" y="656"/>
                    <a:pt x="0" y="656"/>
                  </a:cubicBezTo>
                  <a:cubicBezTo>
                    <a:pt x="0" y="689"/>
                    <a:pt x="27" y="716"/>
                    <a:pt x="60" y="716"/>
                  </a:cubicBezTo>
                  <a:cubicBezTo>
                    <a:pt x="224" y="716"/>
                    <a:pt x="224" y="716"/>
                    <a:pt x="224" y="716"/>
                  </a:cubicBezTo>
                  <a:cubicBezTo>
                    <a:pt x="198" y="967"/>
                    <a:pt x="198" y="967"/>
                    <a:pt x="198" y="967"/>
                  </a:cubicBezTo>
                  <a:cubicBezTo>
                    <a:pt x="198" y="967"/>
                    <a:pt x="197" y="986"/>
                    <a:pt x="212" y="972"/>
                  </a:cubicBezTo>
                  <a:cubicBezTo>
                    <a:pt x="225" y="960"/>
                    <a:pt x="402" y="774"/>
                    <a:pt x="457" y="716"/>
                  </a:cubicBezTo>
                  <a:cubicBezTo>
                    <a:pt x="1096" y="716"/>
                    <a:pt x="1096" y="716"/>
                    <a:pt x="1096" y="716"/>
                  </a:cubicBezTo>
                  <a:cubicBezTo>
                    <a:pt x="1129" y="716"/>
                    <a:pt x="1156" y="689"/>
                    <a:pt x="1156" y="656"/>
                  </a:cubicBezTo>
                  <a:cubicBezTo>
                    <a:pt x="1156" y="60"/>
                    <a:pt x="1156" y="60"/>
                    <a:pt x="1156" y="60"/>
                  </a:cubicBezTo>
                  <a:cubicBezTo>
                    <a:pt x="1156" y="27"/>
                    <a:pt x="1129" y="0"/>
                    <a:pt x="1096" y="0"/>
                  </a:cubicBezTo>
                  <a:close/>
                </a:path>
              </a:pathLst>
            </a:custGeom>
            <a:solidFill>
              <a:schemeClr val="accent2"/>
            </a:solidFill>
            <a:ln w="1905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30" name="Freeform: Shape 229">
              <a:extLst>
                <a:ext uri="{FF2B5EF4-FFF2-40B4-BE49-F238E27FC236}">
                  <a16:creationId xmlns:a16="http://schemas.microsoft.com/office/drawing/2014/main" id="{E62F2A4B-136A-432A-8005-E38B4A30D66C}"/>
                </a:ext>
              </a:extLst>
            </p:cNvPr>
            <p:cNvSpPr>
              <a:spLocks/>
            </p:cNvSpPr>
            <p:nvPr/>
          </p:nvSpPr>
          <p:spPr bwMode="auto">
            <a:xfrm>
              <a:off x="-1079759" y="5463463"/>
              <a:ext cx="375752" cy="380177"/>
            </a:xfrm>
            <a:custGeom>
              <a:avLst/>
              <a:gdLst>
                <a:gd name="connsiteX0" fmla="*/ 129692 w 1529040"/>
                <a:gd name="connsiteY0" fmla="*/ 0 h 1547043"/>
                <a:gd name="connsiteX1" fmla="*/ 1474814 w 1529040"/>
                <a:gd name="connsiteY1" fmla="*/ 0 h 1547043"/>
                <a:gd name="connsiteX2" fmla="*/ 1529040 w 1529040"/>
                <a:gd name="connsiteY2" fmla="*/ 0 h 1547043"/>
                <a:gd name="connsiteX3" fmla="*/ 1433070 w 1529040"/>
                <a:gd name="connsiteY3" fmla="*/ 124026 h 1547043"/>
                <a:gd name="connsiteX4" fmla="*/ 336306 w 1529040"/>
                <a:gd name="connsiteY4" fmla="*/ 1544158 h 1547043"/>
                <a:gd name="connsiteX5" fmla="*/ 334078 w 1529040"/>
                <a:gd name="connsiteY5" fmla="*/ 1547043 h 1547043"/>
                <a:gd name="connsiteX6" fmla="*/ 246701 w 1529040"/>
                <a:gd name="connsiteY6" fmla="*/ 1547043 h 1547043"/>
                <a:gd name="connsiteX7" fmla="*/ 129692 w 1529040"/>
                <a:gd name="connsiteY7" fmla="*/ 1547043 h 1547043"/>
                <a:gd name="connsiteX8" fmla="*/ 0 w 1529040"/>
                <a:gd name="connsiteY8" fmla="*/ 1417403 h 1547043"/>
                <a:gd name="connsiteX9" fmla="*/ 0 w 1529040"/>
                <a:gd name="connsiteY9" fmla="*/ 129641 h 1547043"/>
                <a:gd name="connsiteX10" fmla="*/ 129692 w 1529040"/>
                <a:gd name="connsiteY10" fmla="*/ 0 h 154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9040" h="1547043">
                  <a:moveTo>
                    <a:pt x="129692" y="0"/>
                  </a:moveTo>
                  <a:cubicBezTo>
                    <a:pt x="129692" y="0"/>
                    <a:pt x="129692" y="0"/>
                    <a:pt x="1474814" y="0"/>
                  </a:cubicBezTo>
                  <a:lnTo>
                    <a:pt x="1529040" y="0"/>
                  </a:lnTo>
                  <a:lnTo>
                    <a:pt x="1433070" y="124026"/>
                  </a:lnTo>
                  <a:cubicBezTo>
                    <a:pt x="1137632" y="506035"/>
                    <a:pt x="777189" y="973037"/>
                    <a:pt x="336306" y="1544158"/>
                  </a:cubicBezTo>
                  <a:lnTo>
                    <a:pt x="334078" y="1547043"/>
                  </a:lnTo>
                  <a:lnTo>
                    <a:pt x="246701" y="1547043"/>
                  </a:lnTo>
                  <a:cubicBezTo>
                    <a:pt x="212775" y="1547043"/>
                    <a:pt x="174003" y="1547043"/>
                    <a:pt x="129692" y="1547043"/>
                  </a:cubicBezTo>
                  <a:cubicBezTo>
                    <a:pt x="58361" y="1547043"/>
                    <a:pt x="0" y="1488705"/>
                    <a:pt x="0" y="1417403"/>
                  </a:cubicBezTo>
                  <a:cubicBezTo>
                    <a:pt x="0" y="1417403"/>
                    <a:pt x="0" y="1417403"/>
                    <a:pt x="0" y="129641"/>
                  </a:cubicBezTo>
                  <a:cubicBezTo>
                    <a:pt x="0" y="58338"/>
                    <a:pt x="58361" y="0"/>
                    <a:pt x="129692" y="0"/>
                  </a:cubicBezTo>
                  <a:close/>
                </a:path>
              </a:pathLst>
            </a:custGeom>
            <a:solidFill>
              <a:schemeClr val="tx1">
                <a:alpha val="24000"/>
              </a:schemeClr>
            </a:solidFill>
            <a:ln w="7938" cap="flat">
              <a:noFill/>
              <a:prstDash val="solid"/>
              <a:miter lim="800000"/>
              <a:headEnd/>
              <a:tailEnd/>
            </a:ln>
          </p:spPr>
          <p:txBody>
            <a:bodyPr vert="horz" wrap="square" lIns="91440" tIns="45720" rIns="91440" bIns="45720" numCol="1" anchor="t" anchorCtr="0" compatLnSpc="1">
              <a:prstTxWarp prst="textNoShape">
                <a:avLst/>
              </a:prstTxWarp>
              <a:noAutofit/>
            </a:bodyPr>
            <a:lstStyle/>
            <a:p>
              <a:pPr defTabSz="457189">
                <a:defRPr/>
              </a:pPr>
              <a:endParaRPr lang="en-US">
                <a:solidFill>
                  <a:prstClr val="white"/>
                </a:solidFill>
                <a:latin typeface="Arial"/>
              </a:endParaRPr>
            </a:p>
          </p:txBody>
        </p:sp>
        <p:sp>
          <p:nvSpPr>
            <p:cNvPr id="231" name="Oval 7">
              <a:extLst>
                <a:ext uri="{FF2B5EF4-FFF2-40B4-BE49-F238E27FC236}">
                  <a16:creationId xmlns:a16="http://schemas.microsoft.com/office/drawing/2014/main" id="{BD629402-88CD-4244-8763-2288773AE2C1}"/>
                </a:ext>
              </a:extLst>
            </p:cNvPr>
            <p:cNvSpPr>
              <a:spLocks noChangeArrowheads="1"/>
            </p:cNvSpPr>
            <p:nvPr/>
          </p:nvSpPr>
          <p:spPr bwMode="auto">
            <a:xfrm>
              <a:off x="-933855" y="5614829"/>
              <a:ext cx="62809" cy="63199"/>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32" name="Oval 8">
              <a:extLst>
                <a:ext uri="{FF2B5EF4-FFF2-40B4-BE49-F238E27FC236}">
                  <a16:creationId xmlns:a16="http://schemas.microsoft.com/office/drawing/2014/main" id="{0DE6AF0B-4FB0-4C50-ACF7-5CE6AE39E42B}"/>
                </a:ext>
              </a:extLst>
            </p:cNvPr>
            <p:cNvSpPr>
              <a:spLocks noChangeArrowheads="1"/>
            </p:cNvSpPr>
            <p:nvPr/>
          </p:nvSpPr>
          <p:spPr bwMode="auto">
            <a:xfrm>
              <a:off x="-786000" y="5614829"/>
              <a:ext cx="63199" cy="63199"/>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33" name="Oval 9">
              <a:extLst>
                <a:ext uri="{FF2B5EF4-FFF2-40B4-BE49-F238E27FC236}">
                  <a16:creationId xmlns:a16="http://schemas.microsoft.com/office/drawing/2014/main" id="{7304B4A3-32BE-4F1D-A1B0-E2F16305DC0F}"/>
                </a:ext>
              </a:extLst>
            </p:cNvPr>
            <p:cNvSpPr>
              <a:spLocks noChangeArrowheads="1"/>
            </p:cNvSpPr>
            <p:nvPr/>
          </p:nvSpPr>
          <p:spPr bwMode="auto">
            <a:xfrm>
              <a:off x="-640486" y="5614829"/>
              <a:ext cx="62809" cy="63199"/>
            </a:xfrm>
            <a:prstGeom prst="ellipse">
              <a:avLst/>
            </a:prstGeom>
            <a:solidFill>
              <a:schemeClr val="tx1"/>
            </a:solidFill>
            <a:ln>
              <a:noFill/>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234" name="Freeform 5">
              <a:extLst>
                <a:ext uri="{FF2B5EF4-FFF2-40B4-BE49-F238E27FC236}">
                  <a16:creationId xmlns:a16="http://schemas.microsoft.com/office/drawing/2014/main" id="{E0D12A1E-09E8-4518-821B-5C87232BAC2C}"/>
                </a:ext>
              </a:extLst>
            </p:cNvPr>
            <p:cNvSpPr>
              <a:spLocks/>
            </p:cNvSpPr>
            <p:nvPr/>
          </p:nvSpPr>
          <p:spPr bwMode="auto">
            <a:xfrm>
              <a:off x="-1079759" y="5463463"/>
              <a:ext cx="614046" cy="523539"/>
            </a:xfrm>
            <a:custGeom>
              <a:avLst/>
              <a:gdLst>
                <a:gd name="T0" fmla="*/ 1096 w 1156"/>
                <a:gd name="T1" fmla="*/ 0 h 986"/>
                <a:gd name="T2" fmla="*/ 60 w 1156"/>
                <a:gd name="T3" fmla="*/ 0 h 986"/>
                <a:gd name="T4" fmla="*/ 0 w 1156"/>
                <a:gd name="T5" fmla="*/ 60 h 986"/>
                <a:gd name="T6" fmla="*/ 0 w 1156"/>
                <a:gd name="T7" fmla="*/ 656 h 986"/>
                <a:gd name="T8" fmla="*/ 60 w 1156"/>
                <a:gd name="T9" fmla="*/ 716 h 986"/>
                <a:gd name="T10" fmla="*/ 224 w 1156"/>
                <a:gd name="T11" fmla="*/ 716 h 986"/>
                <a:gd name="T12" fmla="*/ 198 w 1156"/>
                <a:gd name="T13" fmla="*/ 967 h 986"/>
                <a:gd name="T14" fmla="*/ 212 w 1156"/>
                <a:gd name="T15" fmla="*/ 972 h 986"/>
                <a:gd name="T16" fmla="*/ 457 w 1156"/>
                <a:gd name="T17" fmla="*/ 716 h 986"/>
                <a:gd name="T18" fmla="*/ 1096 w 1156"/>
                <a:gd name="T19" fmla="*/ 716 h 986"/>
                <a:gd name="T20" fmla="*/ 1156 w 1156"/>
                <a:gd name="T21" fmla="*/ 656 h 986"/>
                <a:gd name="T22" fmla="*/ 1156 w 1156"/>
                <a:gd name="T23" fmla="*/ 60 h 986"/>
                <a:gd name="T24" fmla="*/ 1096 w 1156"/>
                <a:gd name="T25" fmla="*/ 0 h 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6" h="986">
                  <a:moveTo>
                    <a:pt x="1096" y="0"/>
                  </a:moveTo>
                  <a:cubicBezTo>
                    <a:pt x="60" y="0"/>
                    <a:pt x="60" y="0"/>
                    <a:pt x="60" y="0"/>
                  </a:cubicBezTo>
                  <a:cubicBezTo>
                    <a:pt x="27" y="0"/>
                    <a:pt x="0" y="27"/>
                    <a:pt x="0" y="60"/>
                  </a:cubicBezTo>
                  <a:cubicBezTo>
                    <a:pt x="0" y="656"/>
                    <a:pt x="0" y="656"/>
                    <a:pt x="0" y="656"/>
                  </a:cubicBezTo>
                  <a:cubicBezTo>
                    <a:pt x="0" y="689"/>
                    <a:pt x="27" y="716"/>
                    <a:pt x="60" y="716"/>
                  </a:cubicBezTo>
                  <a:cubicBezTo>
                    <a:pt x="224" y="716"/>
                    <a:pt x="224" y="716"/>
                    <a:pt x="224" y="716"/>
                  </a:cubicBezTo>
                  <a:cubicBezTo>
                    <a:pt x="198" y="967"/>
                    <a:pt x="198" y="967"/>
                    <a:pt x="198" y="967"/>
                  </a:cubicBezTo>
                  <a:cubicBezTo>
                    <a:pt x="198" y="967"/>
                    <a:pt x="197" y="986"/>
                    <a:pt x="212" y="972"/>
                  </a:cubicBezTo>
                  <a:cubicBezTo>
                    <a:pt x="225" y="960"/>
                    <a:pt x="402" y="774"/>
                    <a:pt x="457" y="716"/>
                  </a:cubicBezTo>
                  <a:cubicBezTo>
                    <a:pt x="1096" y="716"/>
                    <a:pt x="1096" y="716"/>
                    <a:pt x="1096" y="716"/>
                  </a:cubicBezTo>
                  <a:cubicBezTo>
                    <a:pt x="1129" y="716"/>
                    <a:pt x="1156" y="689"/>
                    <a:pt x="1156" y="656"/>
                  </a:cubicBezTo>
                  <a:cubicBezTo>
                    <a:pt x="1156" y="60"/>
                    <a:pt x="1156" y="60"/>
                    <a:pt x="1156" y="60"/>
                  </a:cubicBezTo>
                  <a:cubicBezTo>
                    <a:pt x="1156" y="27"/>
                    <a:pt x="1129" y="0"/>
                    <a:pt x="1096" y="0"/>
                  </a:cubicBezTo>
                  <a:close/>
                </a:path>
              </a:pathLst>
            </a:custGeom>
            <a:noFill/>
            <a:ln w="15875"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89" name="Group 88">
            <a:extLst>
              <a:ext uri="{FF2B5EF4-FFF2-40B4-BE49-F238E27FC236}">
                <a16:creationId xmlns:a16="http://schemas.microsoft.com/office/drawing/2014/main" id="{19C729D9-C22E-4D57-8599-70D5CD72CD05}"/>
              </a:ext>
            </a:extLst>
          </p:cNvPr>
          <p:cNvGrpSpPr/>
          <p:nvPr/>
        </p:nvGrpSpPr>
        <p:grpSpPr>
          <a:xfrm>
            <a:off x="6642606" y="861742"/>
            <a:ext cx="999625" cy="639512"/>
            <a:chOff x="6512952" y="779855"/>
            <a:chExt cx="1237129" cy="791456"/>
          </a:xfrm>
        </p:grpSpPr>
        <p:sp>
          <p:nvSpPr>
            <p:cNvPr id="307" name="Freeform 14">
              <a:extLst>
                <a:ext uri="{FF2B5EF4-FFF2-40B4-BE49-F238E27FC236}">
                  <a16:creationId xmlns:a16="http://schemas.microsoft.com/office/drawing/2014/main" id="{60929306-7349-491B-8B72-86D02D27BF51}"/>
                </a:ext>
              </a:extLst>
            </p:cNvPr>
            <p:cNvSpPr>
              <a:spLocks/>
            </p:cNvSpPr>
            <p:nvPr/>
          </p:nvSpPr>
          <p:spPr bwMode="auto">
            <a:xfrm>
              <a:off x="6712646" y="970640"/>
              <a:ext cx="823457" cy="358024"/>
            </a:xfrm>
            <a:custGeom>
              <a:avLst/>
              <a:gdLst>
                <a:gd name="T0" fmla="*/ 221 w 221"/>
                <a:gd name="T1" fmla="*/ 64 h 96"/>
                <a:gd name="T2" fmla="*/ 195 w 221"/>
                <a:gd name="T3" fmla="*/ 64 h 96"/>
                <a:gd name="T4" fmla="*/ 183 w 221"/>
                <a:gd name="T5" fmla="*/ 53 h 96"/>
                <a:gd name="T6" fmla="*/ 183 w 221"/>
                <a:gd name="T7" fmla="*/ 7 h 96"/>
                <a:gd name="T8" fmla="*/ 177 w 221"/>
                <a:gd name="T9" fmla="*/ 0 h 96"/>
                <a:gd name="T10" fmla="*/ 171 w 221"/>
                <a:gd name="T11" fmla="*/ 2 h 96"/>
                <a:gd name="T12" fmla="*/ 169 w 221"/>
                <a:gd name="T13" fmla="*/ 7 h 96"/>
                <a:gd name="T14" fmla="*/ 169 w 221"/>
                <a:gd name="T15" fmla="*/ 26 h 96"/>
                <a:gd name="T16" fmla="*/ 155 w 221"/>
                <a:gd name="T17" fmla="*/ 40 h 96"/>
                <a:gd name="T18" fmla="*/ 144 w 221"/>
                <a:gd name="T19" fmla="*/ 37 h 96"/>
                <a:gd name="T20" fmla="*/ 139 w 221"/>
                <a:gd name="T21" fmla="*/ 26 h 96"/>
                <a:gd name="T22" fmla="*/ 139 w 221"/>
                <a:gd name="T23" fmla="*/ 7 h 96"/>
                <a:gd name="T24" fmla="*/ 132 w 221"/>
                <a:gd name="T25" fmla="*/ 0 h 96"/>
                <a:gd name="T26" fmla="*/ 127 w 221"/>
                <a:gd name="T27" fmla="*/ 2 h 96"/>
                <a:gd name="T28" fmla="*/ 125 w 221"/>
                <a:gd name="T29" fmla="*/ 7 h 96"/>
                <a:gd name="T30" fmla="*/ 125 w 221"/>
                <a:gd name="T31" fmla="*/ 81 h 96"/>
                <a:gd name="T32" fmla="*/ 111 w 221"/>
                <a:gd name="T33" fmla="*/ 96 h 96"/>
                <a:gd name="T34" fmla="*/ 109 w 221"/>
                <a:gd name="T35" fmla="*/ 96 h 96"/>
                <a:gd name="T36" fmla="*/ 99 w 221"/>
                <a:gd name="T37" fmla="*/ 92 h 96"/>
                <a:gd name="T38" fmla="*/ 94 w 221"/>
                <a:gd name="T39" fmla="*/ 82 h 96"/>
                <a:gd name="T40" fmla="*/ 94 w 221"/>
                <a:gd name="T41" fmla="*/ 19 h 96"/>
                <a:gd name="T42" fmla="*/ 88 w 221"/>
                <a:gd name="T43" fmla="*/ 12 h 96"/>
                <a:gd name="T44" fmla="*/ 83 w 221"/>
                <a:gd name="T45" fmla="*/ 14 h 96"/>
                <a:gd name="T46" fmla="*/ 80 w 221"/>
                <a:gd name="T47" fmla="*/ 19 h 96"/>
                <a:gd name="T48" fmla="*/ 80 w 221"/>
                <a:gd name="T49" fmla="*/ 55 h 96"/>
                <a:gd name="T50" fmla="*/ 67 w 221"/>
                <a:gd name="T51" fmla="*/ 70 h 96"/>
                <a:gd name="T52" fmla="*/ 55 w 221"/>
                <a:gd name="T53" fmla="*/ 66 h 96"/>
                <a:gd name="T54" fmla="*/ 50 w 221"/>
                <a:gd name="T55" fmla="*/ 56 h 96"/>
                <a:gd name="T56" fmla="*/ 50 w 221"/>
                <a:gd name="T57" fmla="*/ 42 h 96"/>
                <a:gd name="T58" fmla="*/ 44 w 221"/>
                <a:gd name="T59" fmla="*/ 35 h 96"/>
                <a:gd name="T60" fmla="*/ 38 w 221"/>
                <a:gd name="T61" fmla="*/ 36 h 96"/>
                <a:gd name="T62" fmla="*/ 36 w 221"/>
                <a:gd name="T63" fmla="*/ 41 h 96"/>
                <a:gd name="T64" fmla="*/ 36 w 221"/>
                <a:gd name="T65" fmla="*/ 57 h 96"/>
                <a:gd name="T66" fmla="*/ 24 w 221"/>
                <a:gd name="T67" fmla="*/ 68 h 96"/>
                <a:gd name="T68" fmla="*/ 0 w 221"/>
                <a:gd name="T69" fmla="*/ 6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21" h="96">
                  <a:moveTo>
                    <a:pt x="221" y="64"/>
                  </a:moveTo>
                  <a:cubicBezTo>
                    <a:pt x="195" y="64"/>
                    <a:pt x="195" y="64"/>
                    <a:pt x="195" y="64"/>
                  </a:cubicBezTo>
                  <a:cubicBezTo>
                    <a:pt x="188" y="64"/>
                    <a:pt x="183" y="59"/>
                    <a:pt x="183" y="53"/>
                  </a:cubicBezTo>
                  <a:cubicBezTo>
                    <a:pt x="183" y="7"/>
                    <a:pt x="183" y="7"/>
                    <a:pt x="183" y="7"/>
                  </a:cubicBezTo>
                  <a:cubicBezTo>
                    <a:pt x="183" y="4"/>
                    <a:pt x="180" y="1"/>
                    <a:pt x="177" y="0"/>
                  </a:cubicBezTo>
                  <a:cubicBezTo>
                    <a:pt x="175" y="0"/>
                    <a:pt x="173" y="1"/>
                    <a:pt x="171" y="2"/>
                  </a:cubicBezTo>
                  <a:cubicBezTo>
                    <a:pt x="170" y="3"/>
                    <a:pt x="169" y="5"/>
                    <a:pt x="169" y="7"/>
                  </a:cubicBezTo>
                  <a:cubicBezTo>
                    <a:pt x="169" y="26"/>
                    <a:pt x="169" y="26"/>
                    <a:pt x="169" y="26"/>
                  </a:cubicBezTo>
                  <a:cubicBezTo>
                    <a:pt x="169" y="33"/>
                    <a:pt x="163" y="40"/>
                    <a:pt x="155" y="40"/>
                  </a:cubicBezTo>
                  <a:cubicBezTo>
                    <a:pt x="151" y="41"/>
                    <a:pt x="147" y="39"/>
                    <a:pt x="144" y="37"/>
                  </a:cubicBezTo>
                  <a:cubicBezTo>
                    <a:pt x="140" y="34"/>
                    <a:pt x="139" y="30"/>
                    <a:pt x="139" y="26"/>
                  </a:cubicBezTo>
                  <a:cubicBezTo>
                    <a:pt x="139" y="7"/>
                    <a:pt x="139" y="7"/>
                    <a:pt x="139" y="7"/>
                  </a:cubicBezTo>
                  <a:cubicBezTo>
                    <a:pt x="139" y="4"/>
                    <a:pt x="136" y="1"/>
                    <a:pt x="132" y="0"/>
                  </a:cubicBezTo>
                  <a:cubicBezTo>
                    <a:pt x="130" y="0"/>
                    <a:pt x="128" y="1"/>
                    <a:pt x="127" y="2"/>
                  </a:cubicBezTo>
                  <a:cubicBezTo>
                    <a:pt x="125" y="3"/>
                    <a:pt x="125" y="5"/>
                    <a:pt x="125" y="7"/>
                  </a:cubicBezTo>
                  <a:cubicBezTo>
                    <a:pt x="125" y="81"/>
                    <a:pt x="125" y="81"/>
                    <a:pt x="125" y="81"/>
                  </a:cubicBezTo>
                  <a:cubicBezTo>
                    <a:pt x="125" y="89"/>
                    <a:pt x="119" y="95"/>
                    <a:pt x="111" y="96"/>
                  </a:cubicBezTo>
                  <a:cubicBezTo>
                    <a:pt x="110" y="96"/>
                    <a:pt x="110" y="96"/>
                    <a:pt x="109" y="96"/>
                  </a:cubicBezTo>
                  <a:cubicBezTo>
                    <a:pt x="106" y="96"/>
                    <a:pt x="102" y="95"/>
                    <a:pt x="99" y="92"/>
                  </a:cubicBezTo>
                  <a:cubicBezTo>
                    <a:pt x="96" y="90"/>
                    <a:pt x="94" y="86"/>
                    <a:pt x="94" y="82"/>
                  </a:cubicBezTo>
                  <a:cubicBezTo>
                    <a:pt x="94" y="19"/>
                    <a:pt x="94" y="19"/>
                    <a:pt x="94" y="19"/>
                  </a:cubicBezTo>
                  <a:cubicBezTo>
                    <a:pt x="94" y="16"/>
                    <a:pt x="92" y="12"/>
                    <a:pt x="88" y="12"/>
                  </a:cubicBezTo>
                  <a:cubicBezTo>
                    <a:pt x="86" y="12"/>
                    <a:pt x="84" y="13"/>
                    <a:pt x="83" y="14"/>
                  </a:cubicBezTo>
                  <a:cubicBezTo>
                    <a:pt x="81" y="15"/>
                    <a:pt x="80" y="17"/>
                    <a:pt x="80" y="19"/>
                  </a:cubicBezTo>
                  <a:cubicBezTo>
                    <a:pt x="80" y="55"/>
                    <a:pt x="80" y="55"/>
                    <a:pt x="80" y="55"/>
                  </a:cubicBezTo>
                  <a:cubicBezTo>
                    <a:pt x="80" y="63"/>
                    <a:pt x="74" y="69"/>
                    <a:pt x="67" y="70"/>
                  </a:cubicBezTo>
                  <a:cubicBezTo>
                    <a:pt x="62" y="70"/>
                    <a:pt x="58" y="69"/>
                    <a:pt x="55" y="66"/>
                  </a:cubicBezTo>
                  <a:cubicBezTo>
                    <a:pt x="52" y="64"/>
                    <a:pt x="50" y="60"/>
                    <a:pt x="50" y="56"/>
                  </a:cubicBezTo>
                  <a:cubicBezTo>
                    <a:pt x="50" y="42"/>
                    <a:pt x="50" y="42"/>
                    <a:pt x="50" y="42"/>
                  </a:cubicBezTo>
                  <a:cubicBezTo>
                    <a:pt x="50" y="38"/>
                    <a:pt x="47" y="35"/>
                    <a:pt x="44" y="35"/>
                  </a:cubicBezTo>
                  <a:cubicBezTo>
                    <a:pt x="42" y="34"/>
                    <a:pt x="40" y="35"/>
                    <a:pt x="38" y="36"/>
                  </a:cubicBezTo>
                  <a:cubicBezTo>
                    <a:pt x="37" y="38"/>
                    <a:pt x="36" y="39"/>
                    <a:pt x="36" y="41"/>
                  </a:cubicBezTo>
                  <a:cubicBezTo>
                    <a:pt x="36" y="57"/>
                    <a:pt x="36" y="57"/>
                    <a:pt x="36" y="57"/>
                  </a:cubicBezTo>
                  <a:cubicBezTo>
                    <a:pt x="36" y="63"/>
                    <a:pt x="31" y="68"/>
                    <a:pt x="24" y="68"/>
                  </a:cubicBezTo>
                  <a:cubicBezTo>
                    <a:pt x="0" y="68"/>
                    <a:pt x="0" y="68"/>
                    <a:pt x="0" y="68"/>
                  </a:cubicBezTo>
                </a:path>
              </a:pathLst>
            </a:custGeom>
            <a:noFill/>
            <a:ln w="15875">
              <a:solidFill>
                <a:schemeClr val="tx1"/>
              </a:solidFill>
            </a:ln>
            <a:effectLst/>
            <a:extLst>
              <a:ext uri="{909E8E84-426E-40DD-AFC4-6F175D3DCCD1}">
                <a14:hiddenFill xmlns:a14="http://schemas.microsoft.com/office/drawing/2010/main">
                  <a:solidFill>
                    <a:srgbClr val="FFFFFF"/>
                  </a:solidFill>
                </a14:hiddenFill>
              </a:ext>
            </a:ex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a:solidFill>
                  <a:prstClr val="white"/>
                </a:solidFill>
                <a:latin typeface="Arial"/>
              </a:endParaRPr>
            </a:p>
          </p:txBody>
        </p:sp>
        <p:grpSp>
          <p:nvGrpSpPr>
            <p:cNvPr id="308" name="Group 307">
              <a:extLst>
                <a:ext uri="{FF2B5EF4-FFF2-40B4-BE49-F238E27FC236}">
                  <a16:creationId xmlns:a16="http://schemas.microsoft.com/office/drawing/2014/main" id="{680814CC-6235-473D-9DAE-23F661EAF6F8}"/>
                </a:ext>
              </a:extLst>
            </p:cNvPr>
            <p:cNvGrpSpPr/>
            <p:nvPr/>
          </p:nvGrpSpPr>
          <p:grpSpPr>
            <a:xfrm>
              <a:off x="6512952" y="779855"/>
              <a:ext cx="1237129" cy="791456"/>
              <a:chOff x="7046261" y="1206393"/>
              <a:chExt cx="1237129" cy="791456"/>
            </a:xfrm>
          </p:grpSpPr>
          <p:sp>
            <p:nvSpPr>
              <p:cNvPr id="309" name="Freeform: Shape 308">
                <a:extLst>
                  <a:ext uri="{FF2B5EF4-FFF2-40B4-BE49-F238E27FC236}">
                    <a16:creationId xmlns:a16="http://schemas.microsoft.com/office/drawing/2014/main" id="{D5CAF141-1862-4E74-8A92-4D4C01C7FA51}"/>
                  </a:ext>
                </a:extLst>
              </p:cNvPr>
              <p:cNvSpPr/>
              <p:nvPr/>
            </p:nvSpPr>
            <p:spPr>
              <a:xfrm>
                <a:off x="7190693" y="1206393"/>
                <a:ext cx="943312" cy="732462"/>
              </a:xfrm>
              <a:custGeom>
                <a:avLst/>
                <a:gdLst>
                  <a:gd name="connsiteX0" fmla="*/ 86057 w 943312"/>
                  <a:gd name="connsiteY0" fmla="*/ 0 h 732462"/>
                  <a:gd name="connsiteX1" fmla="*/ 857255 w 943312"/>
                  <a:gd name="connsiteY1" fmla="*/ 0 h 732462"/>
                  <a:gd name="connsiteX2" fmla="*/ 943312 w 943312"/>
                  <a:gd name="connsiteY2" fmla="*/ 86057 h 732462"/>
                  <a:gd name="connsiteX3" fmla="*/ 943312 w 943312"/>
                  <a:gd name="connsiteY3" fmla="*/ 646405 h 732462"/>
                  <a:gd name="connsiteX4" fmla="*/ 857255 w 943312"/>
                  <a:gd name="connsiteY4" fmla="*/ 732462 h 732462"/>
                  <a:gd name="connsiteX5" fmla="*/ 86057 w 943312"/>
                  <a:gd name="connsiteY5" fmla="*/ 732462 h 732462"/>
                  <a:gd name="connsiteX6" fmla="*/ 0 w 943312"/>
                  <a:gd name="connsiteY6" fmla="*/ 646405 h 732462"/>
                  <a:gd name="connsiteX7" fmla="*/ 0 w 943312"/>
                  <a:gd name="connsiteY7" fmla="*/ 86057 h 732462"/>
                  <a:gd name="connsiteX8" fmla="*/ 86057 w 943312"/>
                  <a:gd name="connsiteY8" fmla="*/ 0 h 732462"/>
                  <a:gd name="connsiteX9" fmla="*/ 117482 w 943312"/>
                  <a:gd name="connsiteY9" fmla="*/ 59431 h 732462"/>
                  <a:gd name="connsiteX10" fmla="*/ 63037 w 943312"/>
                  <a:gd name="connsiteY10" fmla="*/ 113876 h 732462"/>
                  <a:gd name="connsiteX11" fmla="*/ 63037 w 943312"/>
                  <a:gd name="connsiteY11" fmla="*/ 618584 h 732462"/>
                  <a:gd name="connsiteX12" fmla="*/ 117482 w 943312"/>
                  <a:gd name="connsiteY12" fmla="*/ 673029 h 732462"/>
                  <a:gd name="connsiteX13" fmla="*/ 825831 w 943312"/>
                  <a:gd name="connsiteY13" fmla="*/ 673029 h 732462"/>
                  <a:gd name="connsiteX14" fmla="*/ 880276 w 943312"/>
                  <a:gd name="connsiteY14" fmla="*/ 618584 h 732462"/>
                  <a:gd name="connsiteX15" fmla="*/ 880276 w 943312"/>
                  <a:gd name="connsiteY15" fmla="*/ 113876 h 732462"/>
                  <a:gd name="connsiteX16" fmla="*/ 825831 w 943312"/>
                  <a:gd name="connsiteY16" fmla="*/ 59431 h 732462"/>
                  <a:gd name="connsiteX17" fmla="*/ 117482 w 943312"/>
                  <a:gd name="connsiteY17" fmla="*/ 59431 h 73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43312" h="732462">
                    <a:moveTo>
                      <a:pt x="86057" y="0"/>
                    </a:moveTo>
                    <a:lnTo>
                      <a:pt x="857255" y="0"/>
                    </a:lnTo>
                    <a:cubicBezTo>
                      <a:pt x="904783" y="0"/>
                      <a:pt x="943312" y="38529"/>
                      <a:pt x="943312" y="86057"/>
                    </a:cubicBezTo>
                    <a:lnTo>
                      <a:pt x="943312" y="646405"/>
                    </a:lnTo>
                    <a:cubicBezTo>
                      <a:pt x="943312" y="693933"/>
                      <a:pt x="904783" y="732462"/>
                      <a:pt x="857255" y="732462"/>
                    </a:cubicBezTo>
                    <a:lnTo>
                      <a:pt x="86057" y="732462"/>
                    </a:lnTo>
                    <a:cubicBezTo>
                      <a:pt x="38529" y="732462"/>
                      <a:pt x="0" y="693933"/>
                      <a:pt x="0" y="646405"/>
                    </a:cubicBezTo>
                    <a:lnTo>
                      <a:pt x="0" y="86057"/>
                    </a:lnTo>
                    <a:cubicBezTo>
                      <a:pt x="0" y="38529"/>
                      <a:pt x="38529" y="0"/>
                      <a:pt x="86057" y="0"/>
                    </a:cubicBezTo>
                    <a:close/>
                    <a:moveTo>
                      <a:pt x="117482" y="59431"/>
                    </a:moveTo>
                    <a:cubicBezTo>
                      <a:pt x="87413" y="59431"/>
                      <a:pt x="63037" y="83807"/>
                      <a:pt x="63037" y="113876"/>
                    </a:cubicBezTo>
                    <a:lnTo>
                      <a:pt x="63037" y="618584"/>
                    </a:lnTo>
                    <a:cubicBezTo>
                      <a:pt x="63037" y="648653"/>
                      <a:pt x="87413" y="673029"/>
                      <a:pt x="117482" y="673029"/>
                    </a:cubicBezTo>
                    <a:lnTo>
                      <a:pt x="825831" y="673029"/>
                    </a:lnTo>
                    <a:cubicBezTo>
                      <a:pt x="855900" y="673029"/>
                      <a:pt x="880276" y="648653"/>
                      <a:pt x="880276" y="618584"/>
                    </a:cubicBezTo>
                    <a:lnTo>
                      <a:pt x="880276" y="113876"/>
                    </a:lnTo>
                    <a:cubicBezTo>
                      <a:pt x="880276" y="83807"/>
                      <a:pt x="855900" y="59431"/>
                      <a:pt x="825831" y="59431"/>
                    </a:cubicBezTo>
                    <a:lnTo>
                      <a:pt x="117482" y="59431"/>
                    </a:lnTo>
                    <a:close/>
                  </a:path>
                </a:pathLst>
              </a:custGeom>
              <a:solidFill>
                <a:schemeClr val="accent2"/>
              </a:solidFill>
              <a:ln w="12700">
                <a:solidFill>
                  <a:schemeClr val="tx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189">
                  <a:defRPr/>
                </a:pPr>
                <a:endParaRPr lang="en-US" dirty="0">
                  <a:solidFill>
                    <a:prstClr val="white"/>
                  </a:solidFill>
                  <a:latin typeface="Arial"/>
                </a:endParaRPr>
              </a:p>
            </p:txBody>
          </p:sp>
          <p:cxnSp>
            <p:nvCxnSpPr>
              <p:cNvPr id="310" name="Straight Connector 309">
                <a:extLst>
                  <a:ext uri="{FF2B5EF4-FFF2-40B4-BE49-F238E27FC236}">
                    <a16:creationId xmlns:a16="http://schemas.microsoft.com/office/drawing/2014/main" id="{3FE9F825-5EBA-4D06-A0DA-7BC7428B3E25}"/>
                  </a:ext>
                </a:extLst>
              </p:cNvPr>
              <p:cNvCxnSpPr>
                <a:cxnSpLocks/>
              </p:cNvCxnSpPr>
              <p:nvPr/>
            </p:nvCxnSpPr>
            <p:spPr>
              <a:xfrm flipV="1">
                <a:off x="7046261" y="1890944"/>
                <a:ext cx="162407" cy="106905"/>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cxnSp>
            <p:nvCxnSpPr>
              <p:cNvPr id="311" name="Straight Connector 310">
                <a:extLst>
                  <a:ext uri="{FF2B5EF4-FFF2-40B4-BE49-F238E27FC236}">
                    <a16:creationId xmlns:a16="http://schemas.microsoft.com/office/drawing/2014/main" id="{F5C66CC0-56E4-4B59-A4B1-1BF67A41ABCB}"/>
                  </a:ext>
                </a:extLst>
              </p:cNvPr>
              <p:cNvCxnSpPr>
                <a:cxnSpLocks/>
              </p:cNvCxnSpPr>
              <p:nvPr/>
            </p:nvCxnSpPr>
            <p:spPr>
              <a:xfrm flipH="1" flipV="1">
                <a:off x="8120109" y="1893903"/>
                <a:ext cx="163281" cy="88578"/>
              </a:xfrm>
              <a:prstGeom prst="line">
                <a:avLst/>
              </a:prstGeom>
              <a:solidFill>
                <a:schemeClr val="accent6">
                  <a:lumMod val="50000"/>
                </a:schemeClr>
              </a:solidFill>
              <a:ln w="12700">
                <a:solidFill>
                  <a:schemeClr val="tx2"/>
                </a:solidFill>
              </a:ln>
              <a:effectLst/>
            </p:spPr>
            <p:style>
              <a:lnRef idx="1">
                <a:schemeClr val="accent1"/>
              </a:lnRef>
              <a:fillRef idx="3">
                <a:schemeClr val="accent1"/>
              </a:fillRef>
              <a:effectRef idx="2">
                <a:schemeClr val="accent1"/>
              </a:effectRef>
              <a:fontRef idx="minor">
                <a:schemeClr val="lt1"/>
              </a:fontRef>
            </p:style>
          </p:cxnSp>
        </p:grpSp>
      </p:grpSp>
      <p:grpSp>
        <p:nvGrpSpPr>
          <p:cNvPr id="315" name="Group 4">
            <a:extLst>
              <a:ext uri="{FF2B5EF4-FFF2-40B4-BE49-F238E27FC236}">
                <a16:creationId xmlns:a16="http://schemas.microsoft.com/office/drawing/2014/main" id="{609774ED-185A-4B62-9256-EFA9AFBC0341}"/>
              </a:ext>
            </a:extLst>
          </p:cNvPr>
          <p:cNvGrpSpPr>
            <a:grpSpLocks noChangeAspect="1"/>
          </p:cNvGrpSpPr>
          <p:nvPr/>
        </p:nvGrpSpPr>
        <p:grpSpPr bwMode="auto">
          <a:xfrm>
            <a:off x="6225805" y="318221"/>
            <a:ext cx="208518" cy="320266"/>
            <a:chOff x="4377" y="1709"/>
            <a:chExt cx="362" cy="556"/>
          </a:xfrm>
        </p:grpSpPr>
        <p:sp>
          <p:nvSpPr>
            <p:cNvPr id="316" name="Freeform 5">
              <a:extLst>
                <a:ext uri="{FF2B5EF4-FFF2-40B4-BE49-F238E27FC236}">
                  <a16:creationId xmlns:a16="http://schemas.microsoft.com/office/drawing/2014/main" id="{754AA9A4-85D8-48F6-B7C4-0C555D97DFC3}"/>
                </a:ext>
              </a:extLst>
            </p:cNvPr>
            <p:cNvSpPr>
              <a:spLocks/>
            </p:cNvSpPr>
            <p:nvPr/>
          </p:nvSpPr>
          <p:spPr bwMode="auto">
            <a:xfrm>
              <a:off x="4377" y="1709"/>
              <a:ext cx="362" cy="556"/>
            </a:xfrm>
            <a:custGeom>
              <a:avLst/>
              <a:gdLst>
                <a:gd name="T0" fmla="*/ 253 w 264"/>
                <a:gd name="T1" fmla="*/ 406 h 406"/>
                <a:gd name="T2" fmla="*/ 11 w 264"/>
                <a:gd name="T3" fmla="*/ 406 h 406"/>
                <a:gd name="T4" fmla="*/ 0 w 264"/>
                <a:gd name="T5" fmla="*/ 395 h 406"/>
                <a:gd name="T6" fmla="*/ 0 w 264"/>
                <a:gd name="T7" fmla="*/ 11 h 406"/>
                <a:gd name="T8" fmla="*/ 11 w 264"/>
                <a:gd name="T9" fmla="*/ 0 h 406"/>
                <a:gd name="T10" fmla="*/ 253 w 264"/>
                <a:gd name="T11" fmla="*/ 0 h 406"/>
                <a:gd name="T12" fmla="*/ 264 w 264"/>
                <a:gd name="T13" fmla="*/ 11 h 406"/>
                <a:gd name="T14" fmla="*/ 264 w 264"/>
                <a:gd name="T15" fmla="*/ 395 h 406"/>
                <a:gd name="T16" fmla="*/ 253 w 264"/>
                <a:gd name="T17"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 h="406">
                  <a:moveTo>
                    <a:pt x="253" y="406"/>
                  </a:moveTo>
                  <a:cubicBezTo>
                    <a:pt x="11" y="406"/>
                    <a:pt x="11" y="406"/>
                    <a:pt x="11" y="406"/>
                  </a:cubicBezTo>
                  <a:cubicBezTo>
                    <a:pt x="4" y="406"/>
                    <a:pt x="0" y="401"/>
                    <a:pt x="0" y="395"/>
                  </a:cubicBezTo>
                  <a:cubicBezTo>
                    <a:pt x="0" y="11"/>
                    <a:pt x="0" y="11"/>
                    <a:pt x="0" y="11"/>
                  </a:cubicBezTo>
                  <a:cubicBezTo>
                    <a:pt x="0" y="5"/>
                    <a:pt x="4" y="0"/>
                    <a:pt x="11" y="0"/>
                  </a:cubicBezTo>
                  <a:cubicBezTo>
                    <a:pt x="253" y="0"/>
                    <a:pt x="253" y="0"/>
                    <a:pt x="253" y="0"/>
                  </a:cubicBezTo>
                  <a:cubicBezTo>
                    <a:pt x="259" y="0"/>
                    <a:pt x="264" y="5"/>
                    <a:pt x="264" y="11"/>
                  </a:cubicBezTo>
                  <a:cubicBezTo>
                    <a:pt x="264" y="395"/>
                    <a:pt x="264" y="395"/>
                    <a:pt x="264" y="395"/>
                  </a:cubicBezTo>
                  <a:cubicBezTo>
                    <a:pt x="264" y="401"/>
                    <a:pt x="259" y="406"/>
                    <a:pt x="253" y="406"/>
                  </a:cubicBezTo>
                  <a:close/>
                </a:path>
              </a:pathLst>
            </a:custGeom>
            <a:solidFill>
              <a:schemeClr val="accent2"/>
            </a:solidFill>
            <a:ln w="12700" cap="rnd">
              <a:solidFill>
                <a:schemeClr val="tx1"/>
              </a:solidFill>
              <a:prstDash val="solid"/>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317" name="Oval 6">
              <a:extLst>
                <a:ext uri="{FF2B5EF4-FFF2-40B4-BE49-F238E27FC236}">
                  <a16:creationId xmlns:a16="http://schemas.microsoft.com/office/drawing/2014/main" id="{91F8E282-F5E4-44FC-9FA0-BB9538B25EEE}"/>
                </a:ext>
              </a:extLst>
            </p:cNvPr>
            <p:cNvSpPr>
              <a:spLocks noChangeArrowheads="1"/>
            </p:cNvSpPr>
            <p:nvPr/>
          </p:nvSpPr>
          <p:spPr bwMode="auto">
            <a:xfrm>
              <a:off x="4535" y="2172"/>
              <a:ext cx="64" cy="63"/>
            </a:xfrm>
            <a:prstGeom prst="ellips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318" name="Freeform 8">
              <a:extLst>
                <a:ext uri="{FF2B5EF4-FFF2-40B4-BE49-F238E27FC236}">
                  <a16:creationId xmlns:a16="http://schemas.microsoft.com/office/drawing/2014/main" id="{182F4D21-E568-4B97-889F-6FAD4332824A}"/>
                </a:ext>
              </a:extLst>
            </p:cNvPr>
            <p:cNvSpPr>
              <a:spLocks/>
            </p:cNvSpPr>
            <p:nvPr/>
          </p:nvSpPr>
          <p:spPr bwMode="auto">
            <a:xfrm>
              <a:off x="4410" y="1745"/>
              <a:ext cx="295" cy="401"/>
            </a:xfrm>
            <a:custGeom>
              <a:avLst/>
              <a:gdLst>
                <a:gd name="T0" fmla="*/ 215 w 215"/>
                <a:gd name="T1" fmla="*/ 11 h 293"/>
                <a:gd name="T2" fmla="*/ 204 w 215"/>
                <a:gd name="T3" fmla="*/ 0 h 293"/>
                <a:gd name="T4" fmla="*/ 11 w 215"/>
                <a:gd name="T5" fmla="*/ 0 h 293"/>
                <a:gd name="T6" fmla="*/ 0 w 215"/>
                <a:gd name="T7" fmla="*/ 11 h 293"/>
                <a:gd name="T8" fmla="*/ 0 w 215"/>
                <a:gd name="T9" fmla="*/ 284 h 293"/>
                <a:gd name="T10" fmla="*/ 5 w 215"/>
                <a:gd name="T11" fmla="*/ 293 h 293"/>
                <a:gd name="T12" fmla="*/ 215 w 215"/>
                <a:gd name="T13" fmla="*/ 21 h 293"/>
                <a:gd name="T14" fmla="*/ 215 w 215"/>
                <a:gd name="T15" fmla="*/ 11 h 2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 h="293">
                  <a:moveTo>
                    <a:pt x="215" y="11"/>
                  </a:moveTo>
                  <a:cubicBezTo>
                    <a:pt x="215" y="4"/>
                    <a:pt x="210" y="0"/>
                    <a:pt x="204" y="0"/>
                  </a:cubicBezTo>
                  <a:cubicBezTo>
                    <a:pt x="11" y="0"/>
                    <a:pt x="11" y="0"/>
                    <a:pt x="11" y="0"/>
                  </a:cubicBezTo>
                  <a:cubicBezTo>
                    <a:pt x="5" y="0"/>
                    <a:pt x="0" y="4"/>
                    <a:pt x="0" y="11"/>
                  </a:cubicBezTo>
                  <a:cubicBezTo>
                    <a:pt x="0" y="284"/>
                    <a:pt x="0" y="284"/>
                    <a:pt x="0" y="284"/>
                  </a:cubicBezTo>
                  <a:cubicBezTo>
                    <a:pt x="0" y="288"/>
                    <a:pt x="2" y="291"/>
                    <a:pt x="5" y="293"/>
                  </a:cubicBezTo>
                  <a:cubicBezTo>
                    <a:pt x="126" y="136"/>
                    <a:pt x="185" y="59"/>
                    <a:pt x="215" y="21"/>
                  </a:cubicBezTo>
                  <a:lnTo>
                    <a:pt x="215" y="11"/>
                  </a:lnTo>
                  <a:close/>
                </a:path>
              </a:pathLst>
            </a:custGeom>
            <a:solidFill>
              <a:srgbClr val="FCE7CD">
                <a:alpha val="42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baseline="-25000">
                <a:solidFill>
                  <a:prstClr val="white"/>
                </a:solidFill>
                <a:latin typeface="Arial"/>
              </a:endParaRPr>
            </a:p>
          </p:txBody>
        </p:sp>
        <p:sp>
          <p:nvSpPr>
            <p:cNvPr id="319" name="Freeform 7">
              <a:extLst>
                <a:ext uri="{FF2B5EF4-FFF2-40B4-BE49-F238E27FC236}">
                  <a16:creationId xmlns:a16="http://schemas.microsoft.com/office/drawing/2014/main" id="{5B3ED733-1B2C-4402-B1B1-3E715743EE91}"/>
                </a:ext>
              </a:extLst>
            </p:cNvPr>
            <p:cNvSpPr>
              <a:spLocks/>
            </p:cNvSpPr>
            <p:nvPr/>
          </p:nvSpPr>
          <p:spPr bwMode="auto">
            <a:xfrm>
              <a:off x="4410" y="1745"/>
              <a:ext cx="295" cy="404"/>
            </a:xfrm>
            <a:custGeom>
              <a:avLst/>
              <a:gdLst>
                <a:gd name="T0" fmla="*/ 204 w 215"/>
                <a:gd name="T1" fmla="*/ 295 h 295"/>
                <a:gd name="T2" fmla="*/ 11 w 215"/>
                <a:gd name="T3" fmla="*/ 295 h 295"/>
                <a:gd name="T4" fmla="*/ 0 w 215"/>
                <a:gd name="T5" fmla="*/ 284 h 295"/>
                <a:gd name="T6" fmla="*/ 0 w 215"/>
                <a:gd name="T7" fmla="*/ 11 h 295"/>
                <a:gd name="T8" fmla="*/ 11 w 215"/>
                <a:gd name="T9" fmla="*/ 0 h 295"/>
                <a:gd name="T10" fmla="*/ 204 w 215"/>
                <a:gd name="T11" fmla="*/ 0 h 295"/>
                <a:gd name="T12" fmla="*/ 215 w 215"/>
                <a:gd name="T13" fmla="*/ 11 h 295"/>
                <a:gd name="T14" fmla="*/ 215 w 215"/>
                <a:gd name="T15" fmla="*/ 284 h 295"/>
                <a:gd name="T16" fmla="*/ 204 w 215"/>
                <a:gd name="T17" fmla="*/ 29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295">
                  <a:moveTo>
                    <a:pt x="204" y="295"/>
                  </a:moveTo>
                  <a:cubicBezTo>
                    <a:pt x="11" y="295"/>
                    <a:pt x="11" y="295"/>
                    <a:pt x="11" y="295"/>
                  </a:cubicBezTo>
                  <a:cubicBezTo>
                    <a:pt x="5" y="295"/>
                    <a:pt x="0" y="290"/>
                    <a:pt x="0" y="284"/>
                  </a:cubicBezTo>
                  <a:cubicBezTo>
                    <a:pt x="0" y="11"/>
                    <a:pt x="0" y="11"/>
                    <a:pt x="0" y="11"/>
                  </a:cubicBezTo>
                  <a:cubicBezTo>
                    <a:pt x="0" y="4"/>
                    <a:pt x="5" y="0"/>
                    <a:pt x="11" y="0"/>
                  </a:cubicBezTo>
                  <a:cubicBezTo>
                    <a:pt x="204" y="0"/>
                    <a:pt x="204" y="0"/>
                    <a:pt x="204" y="0"/>
                  </a:cubicBezTo>
                  <a:cubicBezTo>
                    <a:pt x="210" y="0"/>
                    <a:pt x="215" y="4"/>
                    <a:pt x="215" y="11"/>
                  </a:cubicBezTo>
                  <a:cubicBezTo>
                    <a:pt x="215" y="284"/>
                    <a:pt x="215" y="284"/>
                    <a:pt x="215" y="284"/>
                  </a:cubicBezTo>
                  <a:cubicBezTo>
                    <a:pt x="215" y="290"/>
                    <a:pt x="210" y="295"/>
                    <a:pt x="204" y="295"/>
                  </a:cubicBezTo>
                  <a:close/>
                </a:path>
              </a:pathLst>
            </a:custGeom>
            <a:noFill/>
            <a:ln w="9525" cap="rnd">
              <a:solidFill>
                <a:schemeClr val="tx1"/>
              </a:solidFill>
              <a:prstDash val="solid"/>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kern="0" dirty="0">
                <a:solidFill>
                  <a:srgbClr val="474746"/>
                </a:solidFill>
                <a:latin typeface="Arial"/>
              </a:endParaRPr>
            </a:p>
          </p:txBody>
        </p:sp>
      </p:grpSp>
      <p:grpSp>
        <p:nvGrpSpPr>
          <p:cNvPr id="320" name="Group 4">
            <a:extLst>
              <a:ext uri="{FF2B5EF4-FFF2-40B4-BE49-F238E27FC236}">
                <a16:creationId xmlns:a16="http://schemas.microsoft.com/office/drawing/2014/main" id="{9E55CBD7-6C01-4DD5-B77F-92CA93205EEF}"/>
              </a:ext>
            </a:extLst>
          </p:cNvPr>
          <p:cNvGrpSpPr>
            <a:grpSpLocks noChangeAspect="1"/>
          </p:cNvGrpSpPr>
          <p:nvPr/>
        </p:nvGrpSpPr>
        <p:grpSpPr bwMode="auto">
          <a:xfrm rot="5400000">
            <a:off x="7941541" y="424784"/>
            <a:ext cx="208518" cy="320266"/>
            <a:chOff x="4377" y="1709"/>
            <a:chExt cx="362" cy="556"/>
          </a:xfrm>
        </p:grpSpPr>
        <p:sp>
          <p:nvSpPr>
            <p:cNvPr id="321" name="Freeform 5">
              <a:extLst>
                <a:ext uri="{FF2B5EF4-FFF2-40B4-BE49-F238E27FC236}">
                  <a16:creationId xmlns:a16="http://schemas.microsoft.com/office/drawing/2014/main" id="{A6FDFA8F-C322-4AF1-BCF6-96B2C65871B6}"/>
                </a:ext>
              </a:extLst>
            </p:cNvPr>
            <p:cNvSpPr>
              <a:spLocks/>
            </p:cNvSpPr>
            <p:nvPr/>
          </p:nvSpPr>
          <p:spPr bwMode="auto">
            <a:xfrm>
              <a:off x="4377" y="1709"/>
              <a:ext cx="362" cy="556"/>
            </a:xfrm>
            <a:custGeom>
              <a:avLst/>
              <a:gdLst>
                <a:gd name="T0" fmla="*/ 253 w 264"/>
                <a:gd name="T1" fmla="*/ 406 h 406"/>
                <a:gd name="T2" fmla="*/ 11 w 264"/>
                <a:gd name="T3" fmla="*/ 406 h 406"/>
                <a:gd name="T4" fmla="*/ 0 w 264"/>
                <a:gd name="T5" fmla="*/ 395 h 406"/>
                <a:gd name="T6" fmla="*/ 0 w 264"/>
                <a:gd name="T7" fmla="*/ 11 h 406"/>
                <a:gd name="T8" fmla="*/ 11 w 264"/>
                <a:gd name="T9" fmla="*/ 0 h 406"/>
                <a:gd name="T10" fmla="*/ 253 w 264"/>
                <a:gd name="T11" fmla="*/ 0 h 406"/>
                <a:gd name="T12" fmla="*/ 264 w 264"/>
                <a:gd name="T13" fmla="*/ 11 h 406"/>
                <a:gd name="T14" fmla="*/ 264 w 264"/>
                <a:gd name="T15" fmla="*/ 395 h 406"/>
                <a:gd name="T16" fmla="*/ 253 w 264"/>
                <a:gd name="T17"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4" h="406">
                  <a:moveTo>
                    <a:pt x="253" y="406"/>
                  </a:moveTo>
                  <a:cubicBezTo>
                    <a:pt x="11" y="406"/>
                    <a:pt x="11" y="406"/>
                    <a:pt x="11" y="406"/>
                  </a:cubicBezTo>
                  <a:cubicBezTo>
                    <a:pt x="4" y="406"/>
                    <a:pt x="0" y="401"/>
                    <a:pt x="0" y="395"/>
                  </a:cubicBezTo>
                  <a:cubicBezTo>
                    <a:pt x="0" y="11"/>
                    <a:pt x="0" y="11"/>
                    <a:pt x="0" y="11"/>
                  </a:cubicBezTo>
                  <a:cubicBezTo>
                    <a:pt x="0" y="5"/>
                    <a:pt x="4" y="0"/>
                    <a:pt x="11" y="0"/>
                  </a:cubicBezTo>
                  <a:cubicBezTo>
                    <a:pt x="253" y="0"/>
                    <a:pt x="253" y="0"/>
                    <a:pt x="253" y="0"/>
                  </a:cubicBezTo>
                  <a:cubicBezTo>
                    <a:pt x="259" y="0"/>
                    <a:pt x="264" y="5"/>
                    <a:pt x="264" y="11"/>
                  </a:cubicBezTo>
                  <a:cubicBezTo>
                    <a:pt x="264" y="395"/>
                    <a:pt x="264" y="395"/>
                    <a:pt x="264" y="395"/>
                  </a:cubicBezTo>
                  <a:cubicBezTo>
                    <a:pt x="264" y="401"/>
                    <a:pt x="259" y="406"/>
                    <a:pt x="253" y="406"/>
                  </a:cubicBezTo>
                  <a:close/>
                </a:path>
              </a:pathLst>
            </a:custGeom>
            <a:solidFill>
              <a:schemeClr val="accent2"/>
            </a:solidFill>
            <a:ln w="12700" cap="rnd">
              <a:solidFill>
                <a:schemeClr val="tx1"/>
              </a:solidFill>
              <a:prstDash val="solid"/>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323" name="Freeform 8">
              <a:extLst>
                <a:ext uri="{FF2B5EF4-FFF2-40B4-BE49-F238E27FC236}">
                  <a16:creationId xmlns:a16="http://schemas.microsoft.com/office/drawing/2014/main" id="{44597DF4-BD89-40EA-8B3F-2ADFE6AD0E6B}"/>
                </a:ext>
              </a:extLst>
            </p:cNvPr>
            <p:cNvSpPr>
              <a:spLocks/>
            </p:cNvSpPr>
            <p:nvPr/>
          </p:nvSpPr>
          <p:spPr bwMode="auto">
            <a:xfrm>
              <a:off x="4410" y="1745"/>
              <a:ext cx="295" cy="401"/>
            </a:xfrm>
            <a:custGeom>
              <a:avLst/>
              <a:gdLst>
                <a:gd name="T0" fmla="*/ 215 w 215"/>
                <a:gd name="T1" fmla="*/ 11 h 293"/>
                <a:gd name="T2" fmla="*/ 204 w 215"/>
                <a:gd name="T3" fmla="*/ 0 h 293"/>
                <a:gd name="T4" fmla="*/ 11 w 215"/>
                <a:gd name="T5" fmla="*/ 0 h 293"/>
                <a:gd name="T6" fmla="*/ 0 w 215"/>
                <a:gd name="T7" fmla="*/ 11 h 293"/>
                <a:gd name="T8" fmla="*/ 0 w 215"/>
                <a:gd name="T9" fmla="*/ 284 h 293"/>
                <a:gd name="T10" fmla="*/ 5 w 215"/>
                <a:gd name="T11" fmla="*/ 293 h 293"/>
                <a:gd name="T12" fmla="*/ 215 w 215"/>
                <a:gd name="T13" fmla="*/ 21 h 293"/>
                <a:gd name="T14" fmla="*/ 215 w 215"/>
                <a:gd name="T15" fmla="*/ 11 h 29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 h="293">
                  <a:moveTo>
                    <a:pt x="215" y="11"/>
                  </a:moveTo>
                  <a:cubicBezTo>
                    <a:pt x="215" y="4"/>
                    <a:pt x="210" y="0"/>
                    <a:pt x="204" y="0"/>
                  </a:cubicBezTo>
                  <a:cubicBezTo>
                    <a:pt x="11" y="0"/>
                    <a:pt x="11" y="0"/>
                    <a:pt x="11" y="0"/>
                  </a:cubicBezTo>
                  <a:cubicBezTo>
                    <a:pt x="5" y="0"/>
                    <a:pt x="0" y="4"/>
                    <a:pt x="0" y="11"/>
                  </a:cubicBezTo>
                  <a:cubicBezTo>
                    <a:pt x="0" y="284"/>
                    <a:pt x="0" y="284"/>
                    <a:pt x="0" y="284"/>
                  </a:cubicBezTo>
                  <a:cubicBezTo>
                    <a:pt x="0" y="288"/>
                    <a:pt x="2" y="291"/>
                    <a:pt x="5" y="293"/>
                  </a:cubicBezTo>
                  <a:cubicBezTo>
                    <a:pt x="126" y="136"/>
                    <a:pt x="185" y="59"/>
                    <a:pt x="215" y="21"/>
                  </a:cubicBezTo>
                  <a:lnTo>
                    <a:pt x="215" y="11"/>
                  </a:lnTo>
                  <a:close/>
                </a:path>
              </a:pathLst>
            </a:custGeom>
            <a:solidFill>
              <a:srgbClr val="FCE7CD">
                <a:alpha val="42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baseline="-25000">
                <a:solidFill>
                  <a:prstClr val="white"/>
                </a:solidFill>
                <a:latin typeface="Arial"/>
              </a:endParaRPr>
            </a:p>
          </p:txBody>
        </p:sp>
        <p:sp>
          <p:nvSpPr>
            <p:cNvPr id="324" name="Freeform 7">
              <a:extLst>
                <a:ext uri="{FF2B5EF4-FFF2-40B4-BE49-F238E27FC236}">
                  <a16:creationId xmlns:a16="http://schemas.microsoft.com/office/drawing/2014/main" id="{5D63CE44-2711-45B2-9D25-3C69CB469C58}"/>
                </a:ext>
              </a:extLst>
            </p:cNvPr>
            <p:cNvSpPr>
              <a:spLocks/>
            </p:cNvSpPr>
            <p:nvPr/>
          </p:nvSpPr>
          <p:spPr bwMode="auto">
            <a:xfrm>
              <a:off x="4410" y="1745"/>
              <a:ext cx="295" cy="488"/>
            </a:xfrm>
            <a:custGeom>
              <a:avLst/>
              <a:gdLst>
                <a:gd name="T0" fmla="*/ 204 w 215"/>
                <a:gd name="T1" fmla="*/ 295 h 295"/>
                <a:gd name="T2" fmla="*/ 11 w 215"/>
                <a:gd name="T3" fmla="*/ 295 h 295"/>
                <a:gd name="T4" fmla="*/ 0 w 215"/>
                <a:gd name="T5" fmla="*/ 284 h 295"/>
                <a:gd name="T6" fmla="*/ 0 w 215"/>
                <a:gd name="T7" fmla="*/ 11 h 295"/>
                <a:gd name="T8" fmla="*/ 11 w 215"/>
                <a:gd name="T9" fmla="*/ 0 h 295"/>
                <a:gd name="T10" fmla="*/ 204 w 215"/>
                <a:gd name="T11" fmla="*/ 0 h 295"/>
                <a:gd name="T12" fmla="*/ 215 w 215"/>
                <a:gd name="T13" fmla="*/ 11 h 295"/>
                <a:gd name="T14" fmla="*/ 215 w 215"/>
                <a:gd name="T15" fmla="*/ 284 h 295"/>
                <a:gd name="T16" fmla="*/ 204 w 215"/>
                <a:gd name="T17" fmla="*/ 29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5" h="295">
                  <a:moveTo>
                    <a:pt x="204" y="295"/>
                  </a:moveTo>
                  <a:cubicBezTo>
                    <a:pt x="11" y="295"/>
                    <a:pt x="11" y="295"/>
                    <a:pt x="11" y="295"/>
                  </a:cubicBezTo>
                  <a:cubicBezTo>
                    <a:pt x="5" y="295"/>
                    <a:pt x="0" y="290"/>
                    <a:pt x="0" y="284"/>
                  </a:cubicBezTo>
                  <a:cubicBezTo>
                    <a:pt x="0" y="11"/>
                    <a:pt x="0" y="11"/>
                    <a:pt x="0" y="11"/>
                  </a:cubicBezTo>
                  <a:cubicBezTo>
                    <a:pt x="0" y="4"/>
                    <a:pt x="5" y="0"/>
                    <a:pt x="11" y="0"/>
                  </a:cubicBezTo>
                  <a:cubicBezTo>
                    <a:pt x="204" y="0"/>
                    <a:pt x="204" y="0"/>
                    <a:pt x="204" y="0"/>
                  </a:cubicBezTo>
                  <a:cubicBezTo>
                    <a:pt x="210" y="0"/>
                    <a:pt x="215" y="4"/>
                    <a:pt x="215" y="11"/>
                  </a:cubicBezTo>
                  <a:cubicBezTo>
                    <a:pt x="215" y="284"/>
                    <a:pt x="215" y="284"/>
                    <a:pt x="215" y="284"/>
                  </a:cubicBezTo>
                  <a:cubicBezTo>
                    <a:pt x="215" y="290"/>
                    <a:pt x="210" y="295"/>
                    <a:pt x="204" y="295"/>
                  </a:cubicBezTo>
                  <a:close/>
                </a:path>
              </a:pathLst>
            </a:custGeom>
            <a:noFill/>
            <a:ln w="9525" cap="rnd">
              <a:solidFill>
                <a:schemeClr val="tx1"/>
              </a:solidFill>
              <a:prstDash val="solid"/>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kern="0" dirty="0">
                <a:solidFill>
                  <a:srgbClr val="474746"/>
                </a:solidFill>
                <a:latin typeface="Arial"/>
              </a:endParaRPr>
            </a:p>
          </p:txBody>
        </p:sp>
      </p:grpSp>
      <p:grpSp>
        <p:nvGrpSpPr>
          <p:cNvPr id="376" name="Group 375">
            <a:extLst>
              <a:ext uri="{FF2B5EF4-FFF2-40B4-BE49-F238E27FC236}">
                <a16:creationId xmlns:a16="http://schemas.microsoft.com/office/drawing/2014/main" id="{1BE7B2B5-3E53-4035-ABDC-0380B44494FC}"/>
              </a:ext>
            </a:extLst>
          </p:cNvPr>
          <p:cNvGrpSpPr/>
          <p:nvPr/>
        </p:nvGrpSpPr>
        <p:grpSpPr>
          <a:xfrm>
            <a:off x="7240258" y="4152281"/>
            <a:ext cx="409313" cy="465399"/>
            <a:chOff x="4908550" y="2834640"/>
            <a:chExt cx="2808288" cy="3193098"/>
          </a:xfrm>
        </p:grpSpPr>
        <p:sp>
          <p:nvSpPr>
            <p:cNvPr id="377" name="Freeform 675">
              <a:extLst>
                <a:ext uri="{FF2B5EF4-FFF2-40B4-BE49-F238E27FC236}">
                  <a16:creationId xmlns:a16="http://schemas.microsoft.com/office/drawing/2014/main" id="{9E4F0E12-62A7-4186-BE5C-CFFBF6864402}"/>
                </a:ext>
              </a:extLst>
            </p:cNvPr>
            <p:cNvSpPr>
              <a:spLocks/>
            </p:cNvSpPr>
            <p:nvPr/>
          </p:nvSpPr>
          <p:spPr bwMode="auto">
            <a:xfrm>
              <a:off x="4927600" y="3240088"/>
              <a:ext cx="2230438" cy="2492375"/>
            </a:xfrm>
            <a:custGeom>
              <a:avLst/>
              <a:gdLst>
                <a:gd name="T0" fmla="*/ 645 w 1032"/>
                <a:gd name="T1" fmla="*/ 0 h 1154"/>
                <a:gd name="T2" fmla="*/ 0 w 1032"/>
                <a:gd name="T3" fmla="*/ 646 h 1154"/>
                <a:gd name="T4" fmla="*/ 247 w 1032"/>
                <a:gd name="T5" fmla="*/ 1154 h 1154"/>
                <a:gd name="T6" fmla="*/ 1032 w 1032"/>
                <a:gd name="T7" fmla="*/ 129 h 1154"/>
                <a:gd name="T8" fmla="*/ 645 w 1032"/>
                <a:gd name="T9" fmla="*/ 0 h 1154"/>
              </a:gdLst>
              <a:ahLst/>
              <a:cxnLst>
                <a:cxn ang="0">
                  <a:pos x="T0" y="T1"/>
                </a:cxn>
                <a:cxn ang="0">
                  <a:pos x="T2" y="T3"/>
                </a:cxn>
                <a:cxn ang="0">
                  <a:pos x="T4" y="T5"/>
                </a:cxn>
                <a:cxn ang="0">
                  <a:pos x="T6" y="T7"/>
                </a:cxn>
                <a:cxn ang="0">
                  <a:pos x="T8" y="T9"/>
                </a:cxn>
              </a:cxnLst>
              <a:rect l="0" t="0" r="r" b="b"/>
              <a:pathLst>
                <a:path w="1032" h="1154">
                  <a:moveTo>
                    <a:pt x="645" y="0"/>
                  </a:moveTo>
                  <a:cubicBezTo>
                    <a:pt x="289" y="0"/>
                    <a:pt x="0" y="289"/>
                    <a:pt x="0" y="646"/>
                  </a:cubicBezTo>
                  <a:cubicBezTo>
                    <a:pt x="0" y="852"/>
                    <a:pt x="96" y="1036"/>
                    <a:pt x="247" y="1154"/>
                  </a:cubicBezTo>
                  <a:cubicBezTo>
                    <a:pt x="1032" y="129"/>
                    <a:pt x="1032" y="129"/>
                    <a:pt x="1032" y="129"/>
                  </a:cubicBezTo>
                  <a:cubicBezTo>
                    <a:pt x="924" y="48"/>
                    <a:pt x="790" y="0"/>
                    <a:pt x="645" y="0"/>
                  </a:cubicBezTo>
                  <a:close/>
                </a:path>
              </a:pathLst>
            </a:custGeom>
            <a:solidFill>
              <a:schemeClr val="tx1">
                <a:alpha val="32000"/>
              </a:schemeClr>
            </a:solidFill>
            <a:ln w="12700">
              <a:noFill/>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dirty="0">
                <a:solidFill>
                  <a:prstClr val="white"/>
                </a:solidFill>
                <a:latin typeface="Arial"/>
              </a:endParaRPr>
            </a:p>
          </p:txBody>
        </p:sp>
        <p:sp>
          <p:nvSpPr>
            <p:cNvPr id="378" name="Line 676">
              <a:extLst>
                <a:ext uri="{FF2B5EF4-FFF2-40B4-BE49-F238E27FC236}">
                  <a16:creationId xmlns:a16="http://schemas.microsoft.com/office/drawing/2014/main" id="{11C8F0F5-CB3F-40FA-8A62-B07B0620F941}"/>
                </a:ext>
              </a:extLst>
            </p:cNvPr>
            <p:cNvSpPr>
              <a:spLocks noChangeShapeType="1"/>
            </p:cNvSpPr>
            <p:nvPr/>
          </p:nvSpPr>
          <p:spPr bwMode="auto">
            <a:xfrm>
              <a:off x="6323013" y="5694363"/>
              <a:ext cx="0" cy="333375"/>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79" name="Line 677">
              <a:extLst>
                <a:ext uri="{FF2B5EF4-FFF2-40B4-BE49-F238E27FC236}">
                  <a16:creationId xmlns:a16="http://schemas.microsoft.com/office/drawing/2014/main" id="{7447CFA4-CB44-4A30-96CC-FE35EA8C8970}"/>
                </a:ext>
              </a:extLst>
            </p:cNvPr>
            <p:cNvSpPr>
              <a:spLocks noChangeShapeType="1"/>
            </p:cNvSpPr>
            <p:nvPr/>
          </p:nvSpPr>
          <p:spPr bwMode="auto">
            <a:xfrm>
              <a:off x="6323013" y="3240088"/>
              <a:ext cx="0" cy="334963"/>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0" name="Line 678">
              <a:extLst>
                <a:ext uri="{FF2B5EF4-FFF2-40B4-BE49-F238E27FC236}">
                  <a16:creationId xmlns:a16="http://schemas.microsoft.com/office/drawing/2014/main" id="{BA64D2FD-A7F6-4036-BD32-3FD55EFD5B14}"/>
                </a:ext>
              </a:extLst>
            </p:cNvPr>
            <p:cNvSpPr>
              <a:spLocks noChangeShapeType="1"/>
            </p:cNvSpPr>
            <p:nvPr/>
          </p:nvSpPr>
          <p:spPr bwMode="auto">
            <a:xfrm flipH="1">
              <a:off x="4927600" y="4635500"/>
              <a:ext cx="33337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1" name="Line 679">
              <a:extLst>
                <a:ext uri="{FF2B5EF4-FFF2-40B4-BE49-F238E27FC236}">
                  <a16:creationId xmlns:a16="http://schemas.microsoft.com/office/drawing/2014/main" id="{C63A7749-4C6C-467D-B747-75EFB3A3399A}"/>
                </a:ext>
              </a:extLst>
            </p:cNvPr>
            <p:cNvSpPr>
              <a:spLocks noChangeShapeType="1"/>
            </p:cNvSpPr>
            <p:nvPr/>
          </p:nvSpPr>
          <p:spPr bwMode="auto">
            <a:xfrm flipH="1">
              <a:off x="7383463" y="4635500"/>
              <a:ext cx="333375" cy="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2" name="Line 680">
              <a:extLst>
                <a:ext uri="{FF2B5EF4-FFF2-40B4-BE49-F238E27FC236}">
                  <a16:creationId xmlns:a16="http://schemas.microsoft.com/office/drawing/2014/main" id="{BA83D5BA-B370-4090-AEBC-3D32A4B2372B}"/>
                </a:ext>
              </a:extLst>
            </p:cNvPr>
            <p:cNvSpPr>
              <a:spLocks noChangeShapeType="1"/>
            </p:cNvSpPr>
            <p:nvPr/>
          </p:nvSpPr>
          <p:spPr bwMode="auto">
            <a:xfrm flipH="1">
              <a:off x="5630863" y="5554663"/>
              <a:ext cx="166688" cy="290513"/>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3" name="Line 681">
              <a:extLst>
                <a:ext uri="{FF2B5EF4-FFF2-40B4-BE49-F238E27FC236}">
                  <a16:creationId xmlns:a16="http://schemas.microsoft.com/office/drawing/2014/main" id="{86B457B7-8450-4E68-8BB1-D9023D2C3F60}"/>
                </a:ext>
              </a:extLst>
            </p:cNvPr>
            <p:cNvSpPr>
              <a:spLocks noChangeShapeType="1"/>
            </p:cNvSpPr>
            <p:nvPr/>
          </p:nvSpPr>
          <p:spPr bwMode="auto">
            <a:xfrm flipH="1">
              <a:off x="6846888" y="3424238"/>
              <a:ext cx="166688" cy="290513"/>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4" name="Line 682">
              <a:extLst>
                <a:ext uri="{FF2B5EF4-FFF2-40B4-BE49-F238E27FC236}">
                  <a16:creationId xmlns:a16="http://schemas.microsoft.com/office/drawing/2014/main" id="{38FB8333-770B-4033-8A4B-6EB9FD21CF21}"/>
                </a:ext>
              </a:extLst>
            </p:cNvPr>
            <p:cNvSpPr>
              <a:spLocks noChangeShapeType="1"/>
            </p:cNvSpPr>
            <p:nvPr/>
          </p:nvSpPr>
          <p:spPr bwMode="auto">
            <a:xfrm flipH="1" flipV="1">
              <a:off x="5111750" y="3943350"/>
              <a:ext cx="290513" cy="16510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5" name="Line 683">
              <a:extLst>
                <a:ext uri="{FF2B5EF4-FFF2-40B4-BE49-F238E27FC236}">
                  <a16:creationId xmlns:a16="http://schemas.microsoft.com/office/drawing/2014/main" id="{13F7B7E7-0628-4D6A-916D-2AAC5E375AFE}"/>
                </a:ext>
              </a:extLst>
            </p:cNvPr>
            <p:cNvSpPr>
              <a:spLocks noChangeShapeType="1"/>
            </p:cNvSpPr>
            <p:nvPr/>
          </p:nvSpPr>
          <p:spPr bwMode="auto">
            <a:xfrm flipH="1" flipV="1">
              <a:off x="7243763" y="5159375"/>
              <a:ext cx="288925" cy="166688"/>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6" name="Line 684">
              <a:extLst>
                <a:ext uri="{FF2B5EF4-FFF2-40B4-BE49-F238E27FC236}">
                  <a16:creationId xmlns:a16="http://schemas.microsoft.com/office/drawing/2014/main" id="{CAFE5F46-596F-4755-BFC2-FCE8027BEAC7}"/>
                </a:ext>
              </a:extLst>
            </p:cNvPr>
            <p:cNvSpPr>
              <a:spLocks noChangeShapeType="1"/>
            </p:cNvSpPr>
            <p:nvPr/>
          </p:nvSpPr>
          <p:spPr bwMode="auto">
            <a:xfrm flipH="1">
              <a:off x="5110163" y="5157788"/>
              <a:ext cx="288925" cy="16510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7" name="Line 685">
              <a:extLst>
                <a:ext uri="{FF2B5EF4-FFF2-40B4-BE49-F238E27FC236}">
                  <a16:creationId xmlns:a16="http://schemas.microsoft.com/office/drawing/2014/main" id="{79A02DDB-2CFB-49AE-83B7-3D717479266C}"/>
                </a:ext>
              </a:extLst>
            </p:cNvPr>
            <p:cNvSpPr>
              <a:spLocks noChangeShapeType="1"/>
            </p:cNvSpPr>
            <p:nvPr/>
          </p:nvSpPr>
          <p:spPr bwMode="auto">
            <a:xfrm flipH="1">
              <a:off x="7245350" y="3948113"/>
              <a:ext cx="288925" cy="16510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8" name="Line 686">
              <a:extLst>
                <a:ext uri="{FF2B5EF4-FFF2-40B4-BE49-F238E27FC236}">
                  <a16:creationId xmlns:a16="http://schemas.microsoft.com/office/drawing/2014/main" id="{B642DA79-84FA-4185-993E-D9C73FA8A6C6}"/>
                </a:ext>
              </a:extLst>
            </p:cNvPr>
            <p:cNvSpPr>
              <a:spLocks noChangeShapeType="1"/>
            </p:cNvSpPr>
            <p:nvPr/>
          </p:nvSpPr>
          <p:spPr bwMode="auto">
            <a:xfrm flipH="1" flipV="1">
              <a:off x="5635625" y="3421063"/>
              <a:ext cx="163513" cy="292100"/>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89" name="Line 687">
              <a:extLst>
                <a:ext uri="{FF2B5EF4-FFF2-40B4-BE49-F238E27FC236}">
                  <a16:creationId xmlns:a16="http://schemas.microsoft.com/office/drawing/2014/main" id="{B9D4A8B0-0A78-41FE-9A7B-69B42AE39D45}"/>
                </a:ext>
              </a:extLst>
            </p:cNvPr>
            <p:cNvSpPr>
              <a:spLocks noChangeShapeType="1"/>
            </p:cNvSpPr>
            <p:nvPr/>
          </p:nvSpPr>
          <p:spPr bwMode="auto">
            <a:xfrm flipH="1" flipV="1">
              <a:off x="6845300" y="5557838"/>
              <a:ext cx="165100" cy="288925"/>
            </a:xfrm>
            <a:prstGeom prst="line">
              <a:avLst/>
            </a:prstGeom>
            <a:noFill/>
            <a:ln w="12700"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90" name="Oval 688">
              <a:extLst>
                <a:ext uri="{FF2B5EF4-FFF2-40B4-BE49-F238E27FC236}">
                  <a16:creationId xmlns:a16="http://schemas.microsoft.com/office/drawing/2014/main" id="{4E16C2A5-ED5F-4120-A692-1338D63BFE07}"/>
                </a:ext>
              </a:extLst>
            </p:cNvPr>
            <p:cNvSpPr>
              <a:spLocks noChangeArrowheads="1"/>
            </p:cNvSpPr>
            <p:nvPr/>
          </p:nvSpPr>
          <p:spPr bwMode="auto">
            <a:xfrm>
              <a:off x="4908550" y="3240088"/>
              <a:ext cx="2790825" cy="2787650"/>
            </a:xfrm>
            <a:prstGeom prst="ellipse">
              <a:avLst/>
            </a:prstGeom>
            <a:noFill/>
            <a:ln w="254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91" name="Oval 688">
              <a:extLst>
                <a:ext uri="{FF2B5EF4-FFF2-40B4-BE49-F238E27FC236}">
                  <a16:creationId xmlns:a16="http://schemas.microsoft.com/office/drawing/2014/main" id="{6AF04DAE-C3E1-46D5-8318-294692223DC7}"/>
                </a:ext>
              </a:extLst>
            </p:cNvPr>
            <p:cNvSpPr>
              <a:spLocks noChangeArrowheads="1"/>
            </p:cNvSpPr>
            <p:nvPr/>
          </p:nvSpPr>
          <p:spPr bwMode="auto">
            <a:xfrm>
              <a:off x="5991758" y="4322064"/>
              <a:ext cx="624408" cy="623698"/>
            </a:xfrm>
            <a:prstGeom prst="ellipse">
              <a:avLst/>
            </a:prstGeom>
            <a:solidFill>
              <a:srgbClr val="FFFFFF"/>
            </a:solidFill>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392" name="Freeform: Shape 391">
              <a:extLst>
                <a:ext uri="{FF2B5EF4-FFF2-40B4-BE49-F238E27FC236}">
                  <a16:creationId xmlns:a16="http://schemas.microsoft.com/office/drawing/2014/main" id="{C379DD3D-3F58-4151-97C0-6BF2372E9059}"/>
                </a:ext>
              </a:extLst>
            </p:cNvPr>
            <p:cNvSpPr/>
            <p:nvPr/>
          </p:nvSpPr>
          <p:spPr>
            <a:xfrm rot="5400000">
              <a:off x="6466856" y="4171468"/>
              <a:ext cx="299552" cy="924891"/>
            </a:xfrm>
            <a:custGeom>
              <a:avLst/>
              <a:gdLst>
                <a:gd name="connsiteX0" fmla="*/ 0 w 299552"/>
                <a:gd name="connsiteY0" fmla="*/ 775115 h 924891"/>
                <a:gd name="connsiteX1" fmla="*/ 2323 w 299552"/>
                <a:gd name="connsiteY1" fmla="*/ 763610 h 924891"/>
                <a:gd name="connsiteX2" fmla="*/ 2004 w 299552"/>
                <a:gd name="connsiteY2" fmla="*/ 763610 h 924891"/>
                <a:gd name="connsiteX3" fmla="*/ 149775 w 299552"/>
                <a:gd name="connsiteY3" fmla="*/ 0 h 924891"/>
                <a:gd name="connsiteX4" fmla="*/ 297546 w 299552"/>
                <a:gd name="connsiteY4" fmla="*/ 763610 h 924891"/>
                <a:gd name="connsiteX5" fmla="*/ 297229 w 299552"/>
                <a:gd name="connsiteY5" fmla="*/ 763610 h 924891"/>
                <a:gd name="connsiteX6" fmla="*/ 299552 w 299552"/>
                <a:gd name="connsiteY6" fmla="*/ 775115 h 924891"/>
                <a:gd name="connsiteX7" fmla="*/ 149776 w 299552"/>
                <a:gd name="connsiteY7" fmla="*/ 924891 h 924891"/>
                <a:gd name="connsiteX8" fmla="*/ 0 w 299552"/>
                <a:gd name="connsiteY8" fmla="*/ 775115 h 92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552" h="924891">
                  <a:moveTo>
                    <a:pt x="0" y="775115"/>
                  </a:moveTo>
                  <a:lnTo>
                    <a:pt x="2323" y="763610"/>
                  </a:lnTo>
                  <a:lnTo>
                    <a:pt x="2004" y="763610"/>
                  </a:lnTo>
                  <a:lnTo>
                    <a:pt x="149775" y="0"/>
                  </a:lnTo>
                  <a:lnTo>
                    <a:pt x="297546" y="763610"/>
                  </a:lnTo>
                  <a:lnTo>
                    <a:pt x="297229" y="763610"/>
                  </a:lnTo>
                  <a:lnTo>
                    <a:pt x="299552" y="775115"/>
                  </a:lnTo>
                  <a:cubicBezTo>
                    <a:pt x="299552" y="857834"/>
                    <a:pt x="232495" y="924891"/>
                    <a:pt x="149776" y="924891"/>
                  </a:cubicBezTo>
                  <a:cubicBezTo>
                    <a:pt x="67057" y="924891"/>
                    <a:pt x="0" y="857834"/>
                    <a:pt x="0" y="775115"/>
                  </a:cubicBezTo>
                  <a:close/>
                </a:path>
              </a:pathLst>
            </a:custGeom>
            <a:solidFill>
              <a:srgbClr val="FCE7CD"/>
            </a:solidFill>
            <a:ln w="12700" cap="rnd">
              <a:solidFill>
                <a:schemeClr val="tx1"/>
              </a:solidFill>
              <a:prstDash val="solid"/>
              <a:round/>
              <a:headEnd/>
              <a:tailEnd/>
            </a:ln>
            <a:extLst/>
          </p:spPr>
          <p:txBody>
            <a:bodyPr vert="horz" wrap="square" lIns="91440" tIns="45720" rIns="91440" bIns="45720" numCol="1" anchor="t" anchorCtr="0" compatLnSpc="1">
              <a:prstTxWarp prst="textNoShape">
                <a:avLst/>
              </a:prstTxWarp>
            </a:bodyPr>
            <a:lstStyle/>
            <a:p>
              <a:pPr defTabSz="457189">
                <a:defRPr/>
              </a:pPr>
              <a:endParaRPr lang="en-US" dirty="0">
                <a:solidFill>
                  <a:prstClr val="white"/>
                </a:solidFill>
                <a:latin typeface="Arial"/>
              </a:endParaRPr>
            </a:p>
          </p:txBody>
        </p:sp>
        <p:sp>
          <p:nvSpPr>
            <p:cNvPr id="393" name="Rectangle 392">
              <a:extLst>
                <a:ext uri="{FF2B5EF4-FFF2-40B4-BE49-F238E27FC236}">
                  <a16:creationId xmlns:a16="http://schemas.microsoft.com/office/drawing/2014/main" id="{8D5FD894-371B-419F-B4FD-99427D1F70B1}"/>
                </a:ext>
              </a:extLst>
            </p:cNvPr>
            <p:cNvSpPr/>
            <p:nvPr/>
          </p:nvSpPr>
          <p:spPr>
            <a:xfrm>
              <a:off x="6243320" y="3027680"/>
              <a:ext cx="152400" cy="212408"/>
            </a:xfrm>
            <a:prstGeom prst="rect">
              <a:avLst/>
            </a:prstGeom>
            <a:solidFill>
              <a:schemeClr val="tx1"/>
            </a:solidFill>
            <a:ln w="12700">
              <a:noFill/>
            </a:ln>
            <a:effectLst/>
            <a:ex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394" name="Rectangle 393">
              <a:extLst>
                <a:ext uri="{FF2B5EF4-FFF2-40B4-BE49-F238E27FC236}">
                  <a16:creationId xmlns:a16="http://schemas.microsoft.com/office/drawing/2014/main" id="{0C984B88-8553-4252-A16F-3196108935B6}"/>
                </a:ext>
              </a:extLst>
            </p:cNvPr>
            <p:cNvSpPr/>
            <p:nvPr/>
          </p:nvSpPr>
          <p:spPr>
            <a:xfrm>
              <a:off x="6060440" y="2834640"/>
              <a:ext cx="518160" cy="212408"/>
            </a:xfrm>
            <a:prstGeom prst="rect">
              <a:avLst/>
            </a:prstGeom>
            <a:solidFill>
              <a:schemeClr val="tx1"/>
            </a:solidFill>
            <a:ln w="12700">
              <a:noFill/>
            </a:ln>
            <a:effectLst/>
            <a:ex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395" name="Rectangle 394">
              <a:extLst>
                <a:ext uri="{FF2B5EF4-FFF2-40B4-BE49-F238E27FC236}">
                  <a16:creationId xmlns:a16="http://schemas.microsoft.com/office/drawing/2014/main" id="{4A84E4F3-A06F-440D-8368-E72E1B23ADDF}"/>
                </a:ext>
              </a:extLst>
            </p:cNvPr>
            <p:cNvSpPr/>
            <p:nvPr/>
          </p:nvSpPr>
          <p:spPr>
            <a:xfrm rot="2206752">
              <a:off x="6971033" y="3369365"/>
              <a:ext cx="413753" cy="157367"/>
            </a:xfrm>
            <a:prstGeom prst="rect">
              <a:avLst/>
            </a:prstGeom>
            <a:solidFill>
              <a:schemeClr val="tx1"/>
            </a:solidFill>
            <a:ln w="12700">
              <a:noFill/>
            </a:ln>
            <a:effectLst/>
            <a:ex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grpSp>
      <p:grpSp>
        <p:nvGrpSpPr>
          <p:cNvPr id="93" name="Group 92">
            <a:extLst>
              <a:ext uri="{FF2B5EF4-FFF2-40B4-BE49-F238E27FC236}">
                <a16:creationId xmlns:a16="http://schemas.microsoft.com/office/drawing/2014/main" id="{9AA4720F-E1AF-4B07-9FB1-A44D2987E8B8}"/>
              </a:ext>
            </a:extLst>
          </p:cNvPr>
          <p:cNvGrpSpPr/>
          <p:nvPr/>
        </p:nvGrpSpPr>
        <p:grpSpPr>
          <a:xfrm>
            <a:off x="4670994" y="3423440"/>
            <a:ext cx="791305" cy="535288"/>
            <a:chOff x="4710181" y="3443033"/>
            <a:chExt cx="791305" cy="535288"/>
          </a:xfrm>
        </p:grpSpPr>
        <p:grpSp>
          <p:nvGrpSpPr>
            <p:cNvPr id="398" name="Group 397">
              <a:extLst>
                <a:ext uri="{FF2B5EF4-FFF2-40B4-BE49-F238E27FC236}">
                  <a16:creationId xmlns:a16="http://schemas.microsoft.com/office/drawing/2014/main" id="{D3EF1F82-2A4C-48DA-B65C-8F20D809FB6C}"/>
                </a:ext>
              </a:extLst>
            </p:cNvPr>
            <p:cNvGrpSpPr/>
            <p:nvPr/>
          </p:nvGrpSpPr>
          <p:grpSpPr>
            <a:xfrm>
              <a:off x="4710181" y="3443033"/>
              <a:ext cx="791305" cy="535288"/>
              <a:chOff x="474662" y="2225675"/>
              <a:chExt cx="767865" cy="519431"/>
            </a:xfrm>
          </p:grpSpPr>
          <p:sp>
            <p:nvSpPr>
              <p:cNvPr id="399" name="Rectangle 398">
                <a:extLst>
                  <a:ext uri="{FF2B5EF4-FFF2-40B4-BE49-F238E27FC236}">
                    <a16:creationId xmlns:a16="http://schemas.microsoft.com/office/drawing/2014/main" id="{BFE1FE91-602C-4CD0-B211-C5AA46214E89}"/>
                  </a:ext>
                </a:extLst>
              </p:cNvPr>
              <p:cNvSpPr/>
              <p:nvPr/>
            </p:nvSpPr>
            <p:spPr>
              <a:xfrm>
                <a:off x="525462" y="2331647"/>
                <a:ext cx="717065" cy="413459"/>
              </a:xfrm>
              <a:prstGeom prst="rect">
                <a:avLst/>
              </a:prstGeom>
              <a:solidFill>
                <a:schemeClr val="accent2"/>
              </a:solidFill>
              <a:ln w="9525" cap="flat" cmpd="sng" algn="ctr">
                <a:solidFill>
                  <a:schemeClr val="tx1">
                    <a:alpha val="50000"/>
                  </a:schemeClr>
                </a:solidFill>
                <a:prstDash val="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914378">
                  <a:defRPr/>
                </a:pPr>
                <a:endParaRPr lang="en-US" kern="0" dirty="0">
                  <a:solidFill>
                    <a:prstClr val="white"/>
                  </a:solidFill>
                  <a:latin typeface="Arial"/>
                </a:endParaRPr>
              </a:p>
            </p:txBody>
          </p:sp>
          <p:sp>
            <p:nvSpPr>
              <p:cNvPr id="400" name="Rectangle 399">
                <a:extLst>
                  <a:ext uri="{FF2B5EF4-FFF2-40B4-BE49-F238E27FC236}">
                    <a16:creationId xmlns:a16="http://schemas.microsoft.com/office/drawing/2014/main" id="{E6977B82-DB7A-4A60-A911-C85A5F9730A0}"/>
                  </a:ext>
                </a:extLst>
              </p:cNvPr>
              <p:cNvSpPr/>
              <p:nvPr/>
            </p:nvSpPr>
            <p:spPr>
              <a:xfrm>
                <a:off x="968375" y="2228850"/>
                <a:ext cx="196850" cy="123825"/>
              </a:xfrm>
              <a:prstGeom prst="rect">
                <a:avLst/>
              </a:prstGeom>
              <a:solidFill>
                <a:schemeClr val="accent2"/>
              </a:solidFill>
              <a:ln w="9525" cap="flat" cmpd="sng" algn="ctr">
                <a:noFill/>
                <a:prstDash val="solid"/>
              </a:ln>
              <a:effectLst/>
            </p:spPr>
            <p:txBody>
              <a:bodyPr rtlCol="0" anchor="ctr"/>
              <a:lstStyle/>
              <a:p>
                <a:pPr algn="ctr" defTabSz="914378">
                  <a:defRPr/>
                </a:pPr>
                <a:endParaRPr lang="en-US" kern="0" dirty="0">
                  <a:solidFill>
                    <a:prstClr val="white"/>
                  </a:solidFill>
                  <a:latin typeface="Arial"/>
                </a:endParaRPr>
              </a:p>
            </p:txBody>
          </p:sp>
          <p:sp>
            <p:nvSpPr>
              <p:cNvPr id="401" name="Freeform 170">
                <a:extLst>
                  <a:ext uri="{FF2B5EF4-FFF2-40B4-BE49-F238E27FC236}">
                    <a16:creationId xmlns:a16="http://schemas.microsoft.com/office/drawing/2014/main" id="{580B9EB0-3634-454C-92A6-47E1ECAD8954}"/>
                  </a:ext>
                </a:extLst>
              </p:cNvPr>
              <p:cNvSpPr>
                <a:spLocks/>
              </p:cNvSpPr>
              <p:nvPr/>
            </p:nvSpPr>
            <p:spPr bwMode="auto">
              <a:xfrm>
                <a:off x="476507" y="2228850"/>
                <a:ext cx="383119" cy="90975"/>
              </a:xfrm>
              <a:custGeom>
                <a:avLst/>
                <a:gdLst>
                  <a:gd name="T0" fmla="*/ 598 w 598"/>
                  <a:gd name="T1" fmla="*/ 0 h 142"/>
                  <a:gd name="T2" fmla="*/ 0 w 598"/>
                  <a:gd name="T3" fmla="*/ 0 h 142"/>
                  <a:gd name="T4" fmla="*/ 0 w 598"/>
                  <a:gd name="T5" fmla="*/ 142 h 142"/>
                  <a:gd name="T6" fmla="*/ 491 w 598"/>
                  <a:gd name="T7" fmla="*/ 142 h 142"/>
                  <a:gd name="T8" fmla="*/ 598 w 598"/>
                  <a:gd name="T9" fmla="*/ 0 h 142"/>
                </a:gdLst>
                <a:ahLst/>
                <a:cxnLst>
                  <a:cxn ang="0">
                    <a:pos x="T0" y="T1"/>
                  </a:cxn>
                  <a:cxn ang="0">
                    <a:pos x="T2" y="T3"/>
                  </a:cxn>
                  <a:cxn ang="0">
                    <a:pos x="T4" y="T5"/>
                  </a:cxn>
                  <a:cxn ang="0">
                    <a:pos x="T6" y="T7"/>
                  </a:cxn>
                  <a:cxn ang="0">
                    <a:pos x="T8" y="T9"/>
                  </a:cxn>
                </a:cxnLst>
                <a:rect l="0" t="0" r="r" b="b"/>
                <a:pathLst>
                  <a:path w="598" h="142">
                    <a:moveTo>
                      <a:pt x="598" y="0"/>
                    </a:moveTo>
                    <a:lnTo>
                      <a:pt x="0" y="0"/>
                    </a:lnTo>
                    <a:lnTo>
                      <a:pt x="0" y="142"/>
                    </a:lnTo>
                    <a:lnTo>
                      <a:pt x="491" y="142"/>
                    </a:lnTo>
                    <a:lnTo>
                      <a:pt x="598" y="0"/>
                    </a:lnTo>
                    <a:close/>
                  </a:path>
                </a:pathLst>
              </a:custGeom>
              <a:solidFill>
                <a:schemeClr val="tx1">
                  <a:alpha val="36000"/>
                </a:schemeClr>
              </a:solidFill>
              <a:ln>
                <a:noFill/>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2" name="Freeform 150">
                <a:extLst>
                  <a:ext uri="{FF2B5EF4-FFF2-40B4-BE49-F238E27FC236}">
                    <a16:creationId xmlns:a16="http://schemas.microsoft.com/office/drawing/2014/main" id="{4B42F585-E574-4D6B-B6CA-C718644272FB}"/>
                  </a:ext>
                </a:extLst>
              </p:cNvPr>
              <p:cNvSpPr>
                <a:spLocks/>
              </p:cNvSpPr>
              <p:nvPr/>
            </p:nvSpPr>
            <p:spPr bwMode="auto">
              <a:xfrm>
                <a:off x="474662" y="2314574"/>
                <a:ext cx="493713" cy="349250"/>
              </a:xfrm>
              <a:custGeom>
                <a:avLst/>
                <a:gdLst>
                  <a:gd name="T0" fmla="*/ 1299 w 1299"/>
                  <a:gd name="T1" fmla="*/ 893 h 893"/>
                  <a:gd name="T2" fmla="*/ 1299 w 1299"/>
                  <a:gd name="T3" fmla="*/ 893 h 893"/>
                  <a:gd name="T4" fmla="*/ 0 w 1299"/>
                  <a:gd name="T5" fmla="*/ 893 h 893"/>
                  <a:gd name="T6" fmla="*/ 0 w 1299"/>
                  <a:gd name="T7" fmla="*/ 0 h 893"/>
                  <a:gd name="T8" fmla="*/ 1299 w 1299"/>
                  <a:gd name="T9" fmla="*/ 0 h 893"/>
                  <a:gd name="T10" fmla="*/ 1299 w 1299"/>
                  <a:gd name="T11" fmla="*/ 893 h 893"/>
                </a:gdLst>
                <a:ahLst/>
                <a:cxnLst>
                  <a:cxn ang="0">
                    <a:pos x="T0" y="T1"/>
                  </a:cxn>
                  <a:cxn ang="0">
                    <a:pos x="T2" y="T3"/>
                  </a:cxn>
                  <a:cxn ang="0">
                    <a:pos x="T4" y="T5"/>
                  </a:cxn>
                  <a:cxn ang="0">
                    <a:pos x="T6" y="T7"/>
                  </a:cxn>
                  <a:cxn ang="0">
                    <a:pos x="T8" y="T9"/>
                  </a:cxn>
                  <a:cxn ang="0">
                    <a:pos x="T10" y="T11"/>
                  </a:cxn>
                </a:cxnLst>
                <a:rect l="0" t="0" r="r" b="b"/>
                <a:pathLst>
                  <a:path w="1299" h="893">
                    <a:moveTo>
                      <a:pt x="1299" y="893"/>
                    </a:moveTo>
                    <a:lnTo>
                      <a:pt x="1299" y="893"/>
                    </a:lnTo>
                    <a:lnTo>
                      <a:pt x="0" y="893"/>
                    </a:lnTo>
                    <a:lnTo>
                      <a:pt x="0" y="0"/>
                    </a:lnTo>
                    <a:lnTo>
                      <a:pt x="1299" y="0"/>
                    </a:lnTo>
                    <a:lnTo>
                      <a:pt x="1299" y="893"/>
                    </a:lnTo>
                    <a:close/>
                  </a:path>
                </a:pathLst>
              </a:custGeom>
              <a:solidFill>
                <a:schemeClr val="accent2"/>
              </a:solidFill>
              <a:ln w="12700">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3" name="Freeform 151">
                <a:extLst>
                  <a:ext uri="{FF2B5EF4-FFF2-40B4-BE49-F238E27FC236}">
                    <a16:creationId xmlns:a16="http://schemas.microsoft.com/office/drawing/2014/main" id="{8CC638AF-46AA-4521-B477-6BD3ED40B426}"/>
                  </a:ext>
                </a:extLst>
              </p:cNvPr>
              <p:cNvSpPr>
                <a:spLocks/>
              </p:cNvSpPr>
              <p:nvPr/>
            </p:nvSpPr>
            <p:spPr bwMode="auto">
              <a:xfrm>
                <a:off x="474662" y="2225675"/>
                <a:ext cx="690563" cy="438150"/>
              </a:xfrm>
              <a:custGeom>
                <a:avLst/>
                <a:gdLst>
                  <a:gd name="T0" fmla="*/ 1815 w 1815"/>
                  <a:gd name="T1" fmla="*/ 1155 h 1155"/>
                  <a:gd name="T2" fmla="*/ 1815 w 1815"/>
                  <a:gd name="T3" fmla="*/ 1155 h 1155"/>
                  <a:gd name="T4" fmla="*/ 0 w 1815"/>
                  <a:gd name="T5" fmla="*/ 1155 h 1155"/>
                  <a:gd name="T6" fmla="*/ 0 w 1815"/>
                  <a:gd name="T7" fmla="*/ 0 h 1155"/>
                  <a:gd name="T8" fmla="*/ 1815 w 1815"/>
                  <a:gd name="T9" fmla="*/ 0 h 1155"/>
                  <a:gd name="T10" fmla="*/ 1815 w 1815"/>
                  <a:gd name="T11" fmla="*/ 1155 h 1155"/>
                </a:gdLst>
                <a:ahLst/>
                <a:cxnLst>
                  <a:cxn ang="0">
                    <a:pos x="T0" y="T1"/>
                  </a:cxn>
                  <a:cxn ang="0">
                    <a:pos x="T2" y="T3"/>
                  </a:cxn>
                  <a:cxn ang="0">
                    <a:pos x="T4" y="T5"/>
                  </a:cxn>
                  <a:cxn ang="0">
                    <a:pos x="T6" y="T7"/>
                  </a:cxn>
                  <a:cxn ang="0">
                    <a:pos x="T8" y="T9"/>
                  </a:cxn>
                  <a:cxn ang="0">
                    <a:pos x="T10" y="T11"/>
                  </a:cxn>
                </a:cxnLst>
                <a:rect l="0" t="0" r="r" b="b"/>
                <a:pathLst>
                  <a:path w="1815" h="1155">
                    <a:moveTo>
                      <a:pt x="1815" y="1155"/>
                    </a:moveTo>
                    <a:lnTo>
                      <a:pt x="1815" y="1155"/>
                    </a:lnTo>
                    <a:lnTo>
                      <a:pt x="0" y="1155"/>
                    </a:lnTo>
                    <a:lnTo>
                      <a:pt x="0" y="0"/>
                    </a:lnTo>
                    <a:lnTo>
                      <a:pt x="1815" y="0"/>
                    </a:lnTo>
                    <a:lnTo>
                      <a:pt x="1815" y="1155"/>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4" name="Freeform 153">
                <a:extLst>
                  <a:ext uri="{FF2B5EF4-FFF2-40B4-BE49-F238E27FC236}">
                    <a16:creationId xmlns:a16="http://schemas.microsoft.com/office/drawing/2014/main" id="{4FCE866D-B170-43A6-86DB-CF5E5DB393B7}"/>
                  </a:ext>
                </a:extLst>
              </p:cNvPr>
              <p:cNvSpPr>
                <a:spLocks/>
              </p:cNvSpPr>
              <p:nvPr/>
            </p:nvSpPr>
            <p:spPr bwMode="auto">
              <a:xfrm>
                <a:off x="476319" y="2308703"/>
                <a:ext cx="690563" cy="0"/>
              </a:xfrm>
              <a:custGeom>
                <a:avLst/>
                <a:gdLst>
                  <a:gd name="T0" fmla="*/ 0 w 1815"/>
                  <a:gd name="T1" fmla="*/ 0 w 1815"/>
                  <a:gd name="T2" fmla="*/ 1815 w 1815"/>
                </a:gdLst>
                <a:ahLst/>
                <a:cxnLst>
                  <a:cxn ang="0">
                    <a:pos x="T0" y="0"/>
                  </a:cxn>
                  <a:cxn ang="0">
                    <a:pos x="T1" y="0"/>
                  </a:cxn>
                  <a:cxn ang="0">
                    <a:pos x="T2" y="0"/>
                  </a:cxn>
                </a:cxnLst>
                <a:rect l="0" t="0" r="r" b="b"/>
                <a:pathLst>
                  <a:path w="1815">
                    <a:moveTo>
                      <a:pt x="0" y="0"/>
                    </a:moveTo>
                    <a:lnTo>
                      <a:pt x="0" y="0"/>
                    </a:lnTo>
                    <a:lnTo>
                      <a:pt x="1815" y="0"/>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5" name="Freeform 154">
                <a:extLst>
                  <a:ext uri="{FF2B5EF4-FFF2-40B4-BE49-F238E27FC236}">
                    <a16:creationId xmlns:a16="http://schemas.microsoft.com/office/drawing/2014/main" id="{71C52B92-626F-4A36-949D-E591221AE40B}"/>
                  </a:ext>
                </a:extLst>
              </p:cNvPr>
              <p:cNvSpPr>
                <a:spLocks/>
              </p:cNvSpPr>
              <p:nvPr/>
            </p:nvSpPr>
            <p:spPr bwMode="auto">
              <a:xfrm>
                <a:off x="509587" y="2254250"/>
                <a:ext cx="30163" cy="28575"/>
              </a:xfrm>
              <a:custGeom>
                <a:avLst/>
                <a:gdLst>
                  <a:gd name="T0" fmla="*/ 78 w 78"/>
                  <a:gd name="T1" fmla="*/ 39 h 78"/>
                  <a:gd name="T2" fmla="*/ 78 w 78"/>
                  <a:gd name="T3" fmla="*/ 39 h 78"/>
                  <a:gd name="T4" fmla="*/ 39 w 78"/>
                  <a:gd name="T5" fmla="*/ 78 h 78"/>
                  <a:gd name="T6" fmla="*/ 0 w 78"/>
                  <a:gd name="T7" fmla="*/ 39 h 78"/>
                  <a:gd name="T8" fmla="*/ 39 w 78"/>
                  <a:gd name="T9" fmla="*/ 0 h 78"/>
                  <a:gd name="T10" fmla="*/ 78 w 78"/>
                  <a:gd name="T11" fmla="*/ 39 h 78"/>
                </a:gdLst>
                <a:ahLst/>
                <a:cxnLst>
                  <a:cxn ang="0">
                    <a:pos x="T0" y="T1"/>
                  </a:cxn>
                  <a:cxn ang="0">
                    <a:pos x="T2" y="T3"/>
                  </a:cxn>
                  <a:cxn ang="0">
                    <a:pos x="T4" y="T5"/>
                  </a:cxn>
                  <a:cxn ang="0">
                    <a:pos x="T6" y="T7"/>
                  </a:cxn>
                  <a:cxn ang="0">
                    <a:pos x="T8" y="T9"/>
                  </a:cxn>
                  <a:cxn ang="0">
                    <a:pos x="T10" y="T11"/>
                  </a:cxn>
                </a:cxnLst>
                <a:rect l="0" t="0" r="r" b="b"/>
                <a:pathLst>
                  <a:path w="78" h="78">
                    <a:moveTo>
                      <a:pt x="78" y="39"/>
                    </a:moveTo>
                    <a:lnTo>
                      <a:pt x="78" y="39"/>
                    </a:lnTo>
                    <a:cubicBezTo>
                      <a:pt x="78" y="60"/>
                      <a:pt x="61" y="78"/>
                      <a:pt x="39" y="78"/>
                    </a:cubicBezTo>
                    <a:cubicBezTo>
                      <a:pt x="18" y="78"/>
                      <a:pt x="0" y="60"/>
                      <a:pt x="0" y="39"/>
                    </a:cubicBezTo>
                    <a:cubicBezTo>
                      <a:pt x="0" y="17"/>
                      <a:pt x="18" y="0"/>
                      <a:pt x="39" y="0"/>
                    </a:cubicBezTo>
                    <a:cubicBezTo>
                      <a:pt x="61" y="0"/>
                      <a:pt x="78" y="17"/>
                      <a:pt x="78" y="39"/>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6" name="Freeform 155">
                <a:extLst>
                  <a:ext uri="{FF2B5EF4-FFF2-40B4-BE49-F238E27FC236}">
                    <a16:creationId xmlns:a16="http://schemas.microsoft.com/office/drawing/2014/main" id="{64BB28D0-6372-4302-B5A5-DF679A36E923}"/>
                  </a:ext>
                </a:extLst>
              </p:cNvPr>
              <p:cNvSpPr>
                <a:spLocks/>
              </p:cNvSpPr>
              <p:nvPr/>
            </p:nvSpPr>
            <p:spPr bwMode="auto">
              <a:xfrm>
                <a:off x="563562" y="2254250"/>
                <a:ext cx="30163" cy="28575"/>
              </a:xfrm>
              <a:custGeom>
                <a:avLst/>
                <a:gdLst>
                  <a:gd name="T0" fmla="*/ 77 w 77"/>
                  <a:gd name="T1" fmla="*/ 39 h 78"/>
                  <a:gd name="T2" fmla="*/ 77 w 77"/>
                  <a:gd name="T3" fmla="*/ 39 h 78"/>
                  <a:gd name="T4" fmla="*/ 39 w 77"/>
                  <a:gd name="T5" fmla="*/ 78 h 78"/>
                  <a:gd name="T6" fmla="*/ 0 w 77"/>
                  <a:gd name="T7" fmla="*/ 39 h 78"/>
                  <a:gd name="T8" fmla="*/ 39 w 77"/>
                  <a:gd name="T9" fmla="*/ 0 h 78"/>
                  <a:gd name="T10" fmla="*/ 77 w 77"/>
                  <a:gd name="T11" fmla="*/ 39 h 78"/>
                </a:gdLst>
                <a:ahLst/>
                <a:cxnLst>
                  <a:cxn ang="0">
                    <a:pos x="T0" y="T1"/>
                  </a:cxn>
                  <a:cxn ang="0">
                    <a:pos x="T2" y="T3"/>
                  </a:cxn>
                  <a:cxn ang="0">
                    <a:pos x="T4" y="T5"/>
                  </a:cxn>
                  <a:cxn ang="0">
                    <a:pos x="T6" y="T7"/>
                  </a:cxn>
                  <a:cxn ang="0">
                    <a:pos x="T8" y="T9"/>
                  </a:cxn>
                  <a:cxn ang="0">
                    <a:pos x="T10" y="T11"/>
                  </a:cxn>
                </a:cxnLst>
                <a:rect l="0" t="0" r="r" b="b"/>
                <a:pathLst>
                  <a:path w="77" h="78">
                    <a:moveTo>
                      <a:pt x="77" y="39"/>
                    </a:moveTo>
                    <a:lnTo>
                      <a:pt x="77" y="39"/>
                    </a:lnTo>
                    <a:cubicBezTo>
                      <a:pt x="77" y="60"/>
                      <a:pt x="60" y="78"/>
                      <a:pt x="39" y="78"/>
                    </a:cubicBezTo>
                    <a:cubicBezTo>
                      <a:pt x="17" y="78"/>
                      <a:pt x="0" y="60"/>
                      <a:pt x="0" y="39"/>
                    </a:cubicBezTo>
                    <a:cubicBezTo>
                      <a:pt x="0" y="17"/>
                      <a:pt x="17" y="0"/>
                      <a:pt x="39" y="0"/>
                    </a:cubicBezTo>
                    <a:cubicBezTo>
                      <a:pt x="60" y="0"/>
                      <a:pt x="77" y="17"/>
                      <a:pt x="77" y="39"/>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7" name="Freeform 156">
                <a:extLst>
                  <a:ext uri="{FF2B5EF4-FFF2-40B4-BE49-F238E27FC236}">
                    <a16:creationId xmlns:a16="http://schemas.microsoft.com/office/drawing/2014/main" id="{A34F9FA5-6B38-4398-928D-E279474C3EB0}"/>
                  </a:ext>
                </a:extLst>
              </p:cNvPr>
              <p:cNvSpPr>
                <a:spLocks/>
              </p:cNvSpPr>
              <p:nvPr/>
            </p:nvSpPr>
            <p:spPr bwMode="auto">
              <a:xfrm>
                <a:off x="617537" y="2254250"/>
                <a:ext cx="30163" cy="28575"/>
              </a:xfrm>
              <a:custGeom>
                <a:avLst/>
                <a:gdLst>
                  <a:gd name="T0" fmla="*/ 78 w 78"/>
                  <a:gd name="T1" fmla="*/ 39 h 78"/>
                  <a:gd name="T2" fmla="*/ 78 w 78"/>
                  <a:gd name="T3" fmla="*/ 39 h 78"/>
                  <a:gd name="T4" fmla="*/ 39 w 78"/>
                  <a:gd name="T5" fmla="*/ 78 h 78"/>
                  <a:gd name="T6" fmla="*/ 0 w 78"/>
                  <a:gd name="T7" fmla="*/ 39 h 78"/>
                  <a:gd name="T8" fmla="*/ 39 w 78"/>
                  <a:gd name="T9" fmla="*/ 0 h 78"/>
                  <a:gd name="T10" fmla="*/ 78 w 78"/>
                  <a:gd name="T11" fmla="*/ 39 h 78"/>
                </a:gdLst>
                <a:ahLst/>
                <a:cxnLst>
                  <a:cxn ang="0">
                    <a:pos x="T0" y="T1"/>
                  </a:cxn>
                  <a:cxn ang="0">
                    <a:pos x="T2" y="T3"/>
                  </a:cxn>
                  <a:cxn ang="0">
                    <a:pos x="T4" y="T5"/>
                  </a:cxn>
                  <a:cxn ang="0">
                    <a:pos x="T6" y="T7"/>
                  </a:cxn>
                  <a:cxn ang="0">
                    <a:pos x="T8" y="T9"/>
                  </a:cxn>
                  <a:cxn ang="0">
                    <a:pos x="T10" y="T11"/>
                  </a:cxn>
                </a:cxnLst>
                <a:rect l="0" t="0" r="r" b="b"/>
                <a:pathLst>
                  <a:path w="78" h="78">
                    <a:moveTo>
                      <a:pt x="78" y="39"/>
                    </a:moveTo>
                    <a:lnTo>
                      <a:pt x="78" y="39"/>
                    </a:lnTo>
                    <a:cubicBezTo>
                      <a:pt x="78" y="60"/>
                      <a:pt x="61" y="78"/>
                      <a:pt x="39" y="78"/>
                    </a:cubicBezTo>
                    <a:cubicBezTo>
                      <a:pt x="18" y="78"/>
                      <a:pt x="0" y="60"/>
                      <a:pt x="0" y="39"/>
                    </a:cubicBezTo>
                    <a:cubicBezTo>
                      <a:pt x="0" y="17"/>
                      <a:pt x="18" y="0"/>
                      <a:pt x="39" y="0"/>
                    </a:cubicBezTo>
                    <a:cubicBezTo>
                      <a:pt x="61" y="0"/>
                      <a:pt x="78" y="17"/>
                      <a:pt x="78" y="39"/>
                    </a:cubicBezTo>
                    <a:close/>
                  </a:path>
                </a:pathLst>
              </a:custGeom>
              <a:solidFill>
                <a:sysClr val="window" lastClr="FFFFFF"/>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8" name="Freeform 157">
                <a:extLst>
                  <a:ext uri="{FF2B5EF4-FFF2-40B4-BE49-F238E27FC236}">
                    <a16:creationId xmlns:a16="http://schemas.microsoft.com/office/drawing/2014/main" id="{4E3806B1-4F6E-41FA-BD51-182B5E01147D}"/>
                  </a:ext>
                </a:extLst>
              </p:cNvPr>
              <p:cNvSpPr>
                <a:spLocks/>
              </p:cNvSpPr>
              <p:nvPr/>
            </p:nvSpPr>
            <p:spPr bwMode="auto">
              <a:xfrm>
                <a:off x="968375" y="2314575"/>
                <a:ext cx="0" cy="342900"/>
              </a:xfrm>
              <a:custGeom>
                <a:avLst/>
                <a:gdLst>
                  <a:gd name="T0" fmla="*/ 902 h 902"/>
                  <a:gd name="T1" fmla="*/ 902 h 902"/>
                  <a:gd name="T2" fmla="*/ 0 h 902"/>
                </a:gdLst>
                <a:ahLst/>
                <a:cxnLst>
                  <a:cxn ang="0">
                    <a:pos x="0" y="T0"/>
                  </a:cxn>
                  <a:cxn ang="0">
                    <a:pos x="0" y="T1"/>
                  </a:cxn>
                  <a:cxn ang="0">
                    <a:pos x="0" y="T2"/>
                  </a:cxn>
                </a:cxnLst>
                <a:rect l="0" t="0" r="r" b="b"/>
                <a:pathLst>
                  <a:path h="902">
                    <a:moveTo>
                      <a:pt x="0" y="902"/>
                    </a:moveTo>
                    <a:lnTo>
                      <a:pt x="0" y="902"/>
                    </a:lnTo>
                    <a:lnTo>
                      <a:pt x="0" y="0"/>
                    </a:lnTo>
                  </a:path>
                </a:pathLst>
              </a:custGeom>
              <a:solidFill>
                <a:srgbClr val="FFFFFF"/>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09" name="Freeform 158">
                <a:extLst>
                  <a:ext uri="{FF2B5EF4-FFF2-40B4-BE49-F238E27FC236}">
                    <a16:creationId xmlns:a16="http://schemas.microsoft.com/office/drawing/2014/main" id="{6806076C-4FE5-4B00-9170-A6C17C0E4D3F}"/>
                  </a:ext>
                </a:extLst>
              </p:cNvPr>
              <p:cNvSpPr>
                <a:spLocks/>
              </p:cNvSpPr>
              <p:nvPr/>
            </p:nvSpPr>
            <p:spPr bwMode="auto">
              <a:xfrm>
                <a:off x="968375" y="2314575"/>
                <a:ext cx="0" cy="342900"/>
              </a:xfrm>
              <a:custGeom>
                <a:avLst/>
                <a:gdLst>
                  <a:gd name="T0" fmla="*/ 902 h 902"/>
                  <a:gd name="T1" fmla="*/ 902 h 902"/>
                  <a:gd name="T2" fmla="*/ 0 h 902"/>
                </a:gdLst>
                <a:ahLst/>
                <a:cxnLst>
                  <a:cxn ang="0">
                    <a:pos x="0" y="T0"/>
                  </a:cxn>
                  <a:cxn ang="0">
                    <a:pos x="0" y="T1"/>
                  </a:cxn>
                  <a:cxn ang="0">
                    <a:pos x="0" y="T2"/>
                  </a:cxn>
                </a:cxnLst>
                <a:rect l="0" t="0" r="r" b="b"/>
                <a:pathLst>
                  <a:path h="902">
                    <a:moveTo>
                      <a:pt x="0" y="902"/>
                    </a:moveTo>
                    <a:lnTo>
                      <a:pt x="0" y="902"/>
                    </a:lnTo>
                    <a:lnTo>
                      <a:pt x="0" y="0"/>
                    </a:lnTo>
                  </a:path>
                </a:pathLst>
              </a:custGeom>
              <a:noFill/>
              <a:ln w="952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11" name="Freeform 160">
                <a:extLst>
                  <a:ext uri="{FF2B5EF4-FFF2-40B4-BE49-F238E27FC236}">
                    <a16:creationId xmlns:a16="http://schemas.microsoft.com/office/drawing/2014/main" id="{CEEEEDDF-D97A-4C68-82BD-26999C337BE6}"/>
                  </a:ext>
                </a:extLst>
              </p:cNvPr>
              <p:cNvSpPr>
                <a:spLocks/>
              </p:cNvSpPr>
              <p:nvPr/>
            </p:nvSpPr>
            <p:spPr bwMode="auto">
              <a:xfrm>
                <a:off x="525462" y="2604950"/>
                <a:ext cx="347663" cy="0"/>
              </a:xfrm>
              <a:custGeom>
                <a:avLst/>
                <a:gdLst>
                  <a:gd name="T0" fmla="*/ 0 w 915"/>
                  <a:gd name="T1" fmla="*/ 0 w 915"/>
                  <a:gd name="T2" fmla="*/ 915 w 915"/>
                </a:gdLst>
                <a:ahLst/>
                <a:cxnLst>
                  <a:cxn ang="0">
                    <a:pos x="T0" y="0"/>
                  </a:cxn>
                  <a:cxn ang="0">
                    <a:pos x="T1" y="0"/>
                  </a:cxn>
                  <a:cxn ang="0">
                    <a:pos x="T2" y="0"/>
                  </a:cxn>
                </a:cxnLst>
                <a:rect l="0" t="0" r="r" b="b"/>
                <a:pathLst>
                  <a:path w="915">
                    <a:moveTo>
                      <a:pt x="0" y="0"/>
                    </a:moveTo>
                    <a:lnTo>
                      <a:pt x="0" y="0"/>
                    </a:lnTo>
                    <a:lnTo>
                      <a:pt x="915" y="0"/>
                    </a:lnTo>
                  </a:path>
                </a:pathLst>
              </a:cu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13" name="Freeform 163">
                <a:extLst>
                  <a:ext uri="{FF2B5EF4-FFF2-40B4-BE49-F238E27FC236}">
                    <a16:creationId xmlns:a16="http://schemas.microsoft.com/office/drawing/2014/main" id="{14820318-B293-431C-9FD7-0B36E7218DFC}"/>
                  </a:ext>
                </a:extLst>
              </p:cNvPr>
              <p:cNvSpPr>
                <a:spLocks/>
              </p:cNvSpPr>
              <p:nvPr/>
            </p:nvSpPr>
            <p:spPr bwMode="auto">
              <a:xfrm>
                <a:off x="525462" y="2516650"/>
                <a:ext cx="277813" cy="0"/>
              </a:xfrm>
              <a:custGeom>
                <a:avLst/>
                <a:gdLst>
                  <a:gd name="T0" fmla="*/ 0 w 732"/>
                  <a:gd name="T1" fmla="*/ 0 w 732"/>
                  <a:gd name="T2" fmla="*/ 732 w 732"/>
                </a:gdLst>
                <a:ahLst/>
                <a:cxnLst>
                  <a:cxn ang="0">
                    <a:pos x="T0" y="0"/>
                  </a:cxn>
                  <a:cxn ang="0">
                    <a:pos x="T1" y="0"/>
                  </a:cxn>
                  <a:cxn ang="0">
                    <a:pos x="T2" y="0"/>
                  </a:cxn>
                </a:cxnLst>
                <a:rect l="0" t="0" r="r" b="b"/>
                <a:pathLst>
                  <a:path w="732">
                    <a:moveTo>
                      <a:pt x="0" y="0"/>
                    </a:moveTo>
                    <a:lnTo>
                      <a:pt x="0" y="0"/>
                    </a:lnTo>
                    <a:lnTo>
                      <a:pt x="732" y="0"/>
                    </a:lnTo>
                  </a:path>
                </a:pathLst>
              </a:cu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sp>
            <p:nvSpPr>
              <p:cNvPr id="417" name="Freeform 162">
                <a:extLst>
                  <a:ext uri="{FF2B5EF4-FFF2-40B4-BE49-F238E27FC236}">
                    <a16:creationId xmlns:a16="http://schemas.microsoft.com/office/drawing/2014/main" id="{76CB9136-47C2-4F85-9BFC-04FC08732D24}"/>
                  </a:ext>
                </a:extLst>
              </p:cNvPr>
              <p:cNvSpPr>
                <a:spLocks/>
              </p:cNvSpPr>
              <p:nvPr/>
            </p:nvSpPr>
            <p:spPr bwMode="auto">
              <a:xfrm>
                <a:off x="525462" y="2560800"/>
                <a:ext cx="155575" cy="0"/>
              </a:xfrm>
              <a:custGeom>
                <a:avLst/>
                <a:gdLst>
                  <a:gd name="T0" fmla="*/ 0 w 410"/>
                  <a:gd name="T1" fmla="*/ 0 w 410"/>
                  <a:gd name="T2" fmla="*/ 410 w 410"/>
                </a:gdLst>
                <a:ahLst/>
                <a:cxnLst>
                  <a:cxn ang="0">
                    <a:pos x="T0" y="0"/>
                  </a:cxn>
                  <a:cxn ang="0">
                    <a:pos x="T1" y="0"/>
                  </a:cxn>
                  <a:cxn ang="0">
                    <a:pos x="T2" y="0"/>
                  </a:cxn>
                </a:cxnLst>
                <a:rect l="0" t="0" r="r" b="b"/>
                <a:pathLst>
                  <a:path w="410">
                    <a:moveTo>
                      <a:pt x="0" y="0"/>
                    </a:moveTo>
                    <a:lnTo>
                      <a:pt x="0" y="0"/>
                    </a:lnTo>
                    <a:lnTo>
                      <a:pt x="410" y="0"/>
                    </a:lnTo>
                  </a:path>
                </a:pathLst>
              </a:cu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a:solidFill>
                    <a:srgbClr val="474746"/>
                  </a:solidFill>
                  <a:latin typeface="Arial"/>
                </a:endParaRPr>
              </a:p>
            </p:txBody>
          </p:sp>
        </p:grpSp>
        <p:sp>
          <p:nvSpPr>
            <p:cNvPr id="90" name="Rectangle 89">
              <a:extLst>
                <a:ext uri="{FF2B5EF4-FFF2-40B4-BE49-F238E27FC236}">
                  <a16:creationId xmlns:a16="http://schemas.microsoft.com/office/drawing/2014/main" id="{7B898614-9E3E-4B09-91F5-9F1DDC0DD888}"/>
                </a:ext>
              </a:extLst>
            </p:cNvPr>
            <p:cNvSpPr/>
            <p:nvPr/>
          </p:nvSpPr>
          <p:spPr>
            <a:xfrm>
              <a:off x="4761714" y="3576119"/>
              <a:ext cx="143965" cy="116820"/>
            </a:xfrm>
            <a:prstGeom prst="rect">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914378">
                <a:defRPr/>
              </a:pPr>
              <a:endParaRPr lang="en-US" kern="0" dirty="0">
                <a:solidFill>
                  <a:srgbClr val="474746"/>
                </a:solidFill>
                <a:latin typeface="Arial"/>
              </a:endParaRPr>
            </a:p>
          </p:txBody>
        </p:sp>
        <p:pic>
          <p:nvPicPr>
            <p:cNvPr id="91" name="Picture 90">
              <a:extLst>
                <a:ext uri="{FF2B5EF4-FFF2-40B4-BE49-F238E27FC236}">
                  <a16:creationId xmlns:a16="http://schemas.microsoft.com/office/drawing/2014/main" id="{AAEA051B-AEE5-4FBF-B3B0-A81C98A69854}"/>
                </a:ext>
              </a:extLst>
            </p:cNvPr>
            <p:cNvPicPr>
              <a:picLocks/>
            </p:cNvPicPr>
            <p:nvPr/>
          </p:nvPicPr>
          <p:blipFill>
            <a:blip r:embed="rId8"/>
            <a:stretch>
              <a:fillRect/>
            </a:stretch>
          </p:blipFill>
          <p:spPr>
            <a:xfrm>
              <a:off x="5253568" y="3628185"/>
              <a:ext cx="127386" cy="127386"/>
            </a:xfrm>
            <a:prstGeom prst="rect">
              <a:avLst/>
            </a:prstGeom>
          </p:spPr>
        </p:pic>
      </p:grpSp>
      <p:grpSp>
        <p:nvGrpSpPr>
          <p:cNvPr id="94" name="Group 93">
            <a:extLst>
              <a:ext uri="{FF2B5EF4-FFF2-40B4-BE49-F238E27FC236}">
                <a16:creationId xmlns:a16="http://schemas.microsoft.com/office/drawing/2014/main" id="{5787147A-BB40-4BD1-A774-F3EB4EDF8F5A}"/>
              </a:ext>
            </a:extLst>
          </p:cNvPr>
          <p:cNvGrpSpPr/>
          <p:nvPr/>
        </p:nvGrpSpPr>
        <p:grpSpPr>
          <a:xfrm>
            <a:off x="7992293" y="1292475"/>
            <a:ext cx="354059" cy="352374"/>
            <a:chOff x="10076318" y="1258597"/>
            <a:chExt cx="3067900" cy="3053303"/>
          </a:xfrm>
        </p:grpSpPr>
        <p:sp>
          <p:nvSpPr>
            <p:cNvPr id="423" name="Freeform 400">
              <a:extLst>
                <a:ext uri="{FF2B5EF4-FFF2-40B4-BE49-F238E27FC236}">
                  <a16:creationId xmlns:a16="http://schemas.microsoft.com/office/drawing/2014/main" id="{BE28D764-2DD7-45B6-9410-17122906B133}"/>
                </a:ext>
              </a:extLst>
            </p:cNvPr>
            <p:cNvSpPr>
              <a:spLocks/>
            </p:cNvSpPr>
            <p:nvPr/>
          </p:nvSpPr>
          <p:spPr bwMode="auto">
            <a:xfrm>
              <a:off x="10086535" y="1258597"/>
              <a:ext cx="2463661" cy="2720534"/>
            </a:xfrm>
            <a:custGeom>
              <a:avLst/>
              <a:gdLst>
                <a:gd name="T0" fmla="*/ 1688 w 1688"/>
                <a:gd name="T1" fmla="*/ 204 h 1864"/>
                <a:gd name="T2" fmla="*/ 1680 w 1688"/>
                <a:gd name="T3" fmla="*/ 196 h 1864"/>
                <a:gd name="T4" fmla="*/ 1280 w 1688"/>
                <a:gd name="T5" fmla="*/ 0 h 1864"/>
                <a:gd name="T6" fmla="*/ 839 w 1688"/>
                <a:gd name="T7" fmla="*/ 0 h 1864"/>
                <a:gd name="T8" fmla="*/ 431 w 1688"/>
                <a:gd name="T9" fmla="*/ 166 h 1864"/>
                <a:gd name="T10" fmla="*/ 132 w 1688"/>
                <a:gd name="T11" fmla="*/ 486 h 1864"/>
                <a:gd name="T12" fmla="*/ 0 w 1688"/>
                <a:gd name="T13" fmla="*/ 878 h 1864"/>
                <a:gd name="T14" fmla="*/ 0 w 1688"/>
                <a:gd name="T15" fmla="*/ 1000 h 1864"/>
                <a:gd name="T16" fmla="*/ 28 w 1688"/>
                <a:gd name="T17" fmla="*/ 1345 h 1864"/>
                <a:gd name="T18" fmla="*/ 240 w 1688"/>
                <a:gd name="T19" fmla="*/ 1731 h 1864"/>
                <a:gd name="T20" fmla="*/ 416 w 1688"/>
                <a:gd name="T21" fmla="*/ 1864 h 1864"/>
                <a:gd name="T22" fmla="*/ 1688 w 1688"/>
                <a:gd name="T23" fmla="*/ 204 h 1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88" h="1864">
                  <a:moveTo>
                    <a:pt x="1688" y="204"/>
                  </a:moveTo>
                  <a:lnTo>
                    <a:pt x="1680" y="196"/>
                  </a:lnTo>
                  <a:lnTo>
                    <a:pt x="1280" y="0"/>
                  </a:lnTo>
                  <a:lnTo>
                    <a:pt x="839" y="0"/>
                  </a:lnTo>
                  <a:lnTo>
                    <a:pt x="431" y="166"/>
                  </a:lnTo>
                  <a:lnTo>
                    <a:pt x="132" y="486"/>
                  </a:lnTo>
                  <a:lnTo>
                    <a:pt x="0" y="878"/>
                  </a:lnTo>
                  <a:lnTo>
                    <a:pt x="0" y="1000"/>
                  </a:lnTo>
                  <a:lnTo>
                    <a:pt x="28" y="1345"/>
                  </a:lnTo>
                  <a:lnTo>
                    <a:pt x="240" y="1731"/>
                  </a:lnTo>
                  <a:lnTo>
                    <a:pt x="416" y="1864"/>
                  </a:lnTo>
                  <a:lnTo>
                    <a:pt x="1688" y="204"/>
                  </a:lnTo>
                  <a:close/>
                </a:path>
              </a:pathLst>
            </a:custGeom>
            <a:solidFill>
              <a:srgbClr val="F18606"/>
            </a:solidFill>
            <a:ln w="22225" cap="rnd">
              <a:no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24" name="Freeform 399">
              <a:extLst>
                <a:ext uri="{FF2B5EF4-FFF2-40B4-BE49-F238E27FC236}">
                  <a16:creationId xmlns:a16="http://schemas.microsoft.com/office/drawing/2014/main" id="{800367E5-DE16-4CA5-A1B6-E3805B42D277}"/>
                </a:ext>
              </a:extLst>
            </p:cNvPr>
            <p:cNvSpPr>
              <a:spLocks/>
            </p:cNvSpPr>
            <p:nvPr/>
          </p:nvSpPr>
          <p:spPr bwMode="auto">
            <a:xfrm>
              <a:off x="10076318" y="1258597"/>
              <a:ext cx="3067900" cy="3053303"/>
            </a:xfrm>
            <a:custGeom>
              <a:avLst/>
              <a:gdLst>
                <a:gd name="T0" fmla="*/ 846 w 2102"/>
                <a:gd name="T1" fmla="*/ 0 h 2092"/>
                <a:gd name="T2" fmla="*/ 1287 w 2102"/>
                <a:gd name="T3" fmla="*/ 0 h 2092"/>
                <a:gd name="T4" fmla="*/ 1687 w 2102"/>
                <a:gd name="T5" fmla="*/ 196 h 2092"/>
                <a:gd name="T6" fmla="*/ 1972 w 2102"/>
                <a:gd name="T7" fmla="*/ 528 h 2092"/>
                <a:gd name="T8" fmla="*/ 2102 w 2102"/>
                <a:gd name="T9" fmla="*/ 942 h 2092"/>
                <a:gd name="T10" fmla="*/ 2049 w 2102"/>
                <a:gd name="T11" fmla="*/ 1384 h 2092"/>
                <a:gd name="T12" fmla="*/ 1820 w 2102"/>
                <a:gd name="T13" fmla="*/ 1758 h 2092"/>
                <a:gd name="T14" fmla="*/ 1457 w 2102"/>
                <a:gd name="T15" fmla="*/ 2011 h 2092"/>
                <a:gd name="T16" fmla="*/ 1031 w 2102"/>
                <a:gd name="T17" fmla="*/ 2092 h 2092"/>
                <a:gd name="T18" fmla="*/ 596 w 2102"/>
                <a:gd name="T19" fmla="*/ 1998 h 2092"/>
                <a:gd name="T20" fmla="*/ 247 w 2102"/>
                <a:gd name="T21" fmla="*/ 1731 h 2092"/>
                <a:gd name="T22" fmla="*/ 35 w 2102"/>
                <a:gd name="T23" fmla="*/ 1345 h 2092"/>
                <a:gd name="T24" fmla="*/ 0 w 2102"/>
                <a:gd name="T25" fmla="*/ 901 h 2092"/>
                <a:gd name="T26" fmla="*/ 139 w 2102"/>
                <a:gd name="T27" fmla="*/ 486 h 2092"/>
                <a:gd name="T28" fmla="*/ 438 w 2102"/>
                <a:gd name="T29" fmla="*/ 166 h 2092"/>
                <a:gd name="T30" fmla="*/ 846 w 2102"/>
                <a:gd name="T31" fmla="*/ 0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02" h="2092">
                  <a:moveTo>
                    <a:pt x="846" y="0"/>
                  </a:moveTo>
                  <a:lnTo>
                    <a:pt x="1287" y="0"/>
                  </a:lnTo>
                  <a:lnTo>
                    <a:pt x="1687" y="196"/>
                  </a:lnTo>
                  <a:lnTo>
                    <a:pt x="1972" y="528"/>
                  </a:lnTo>
                  <a:lnTo>
                    <a:pt x="2102" y="942"/>
                  </a:lnTo>
                  <a:lnTo>
                    <a:pt x="2049" y="1384"/>
                  </a:lnTo>
                  <a:lnTo>
                    <a:pt x="1820" y="1758"/>
                  </a:lnTo>
                  <a:lnTo>
                    <a:pt x="1457" y="2011"/>
                  </a:lnTo>
                  <a:lnTo>
                    <a:pt x="1031" y="2092"/>
                  </a:lnTo>
                  <a:lnTo>
                    <a:pt x="596" y="1998"/>
                  </a:lnTo>
                  <a:lnTo>
                    <a:pt x="247" y="1731"/>
                  </a:lnTo>
                  <a:lnTo>
                    <a:pt x="35" y="1345"/>
                  </a:lnTo>
                  <a:lnTo>
                    <a:pt x="0" y="901"/>
                  </a:lnTo>
                  <a:lnTo>
                    <a:pt x="139" y="486"/>
                  </a:lnTo>
                  <a:lnTo>
                    <a:pt x="438" y="166"/>
                  </a:lnTo>
                  <a:lnTo>
                    <a:pt x="846"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25" name="Freeform 401">
              <a:extLst>
                <a:ext uri="{FF2B5EF4-FFF2-40B4-BE49-F238E27FC236}">
                  <a16:creationId xmlns:a16="http://schemas.microsoft.com/office/drawing/2014/main" id="{0C4A2089-A200-439C-BDEA-29AA2322A38B}"/>
                </a:ext>
              </a:extLst>
            </p:cNvPr>
            <p:cNvSpPr>
              <a:spLocks/>
            </p:cNvSpPr>
            <p:nvPr/>
          </p:nvSpPr>
          <p:spPr bwMode="auto">
            <a:xfrm>
              <a:off x="11318365" y="1258597"/>
              <a:ext cx="1690118" cy="2114836"/>
            </a:xfrm>
            <a:custGeom>
              <a:avLst/>
              <a:gdLst>
                <a:gd name="T0" fmla="*/ 0 w 1158"/>
                <a:gd name="T1" fmla="*/ 0 h 1449"/>
                <a:gd name="T2" fmla="*/ 38 w 1158"/>
                <a:gd name="T3" fmla="*/ 108 h 1449"/>
                <a:gd name="T4" fmla="*/ 112 w 1158"/>
                <a:gd name="T5" fmla="*/ 441 h 1449"/>
                <a:gd name="T6" fmla="*/ 247 w 1158"/>
                <a:gd name="T7" fmla="*/ 883 h 1449"/>
                <a:gd name="T8" fmla="*/ 415 w 1158"/>
                <a:gd name="T9" fmla="*/ 1351 h 1449"/>
                <a:gd name="T10" fmla="*/ 838 w 1158"/>
                <a:gd name="T11" fmla="*/ 1422 h 1449"/>
                <a:gd name="T12" fmla="*/ 1158 w 1158"/>
                <a:gd name="T13" fmla="*/ 1449 h 1449"/>
              </a:gdLst>
              <a:ahLst/>
              <a:cxnLst>
                <a:cxn ang="0">
                  <a:pos x="T0" y="T1"/>
                </a:cxn>
                <a:cxn ang="0">
                  <a:pos x="T2" y="T3"/>
                </a:cxn>
                <a:cxn ang="0">
                  <a:pos x="T4" y="T5"/>
                </a:cxn>
                <a:cxn ang="0">
                  <a:pos x="T6" y="T7"/>
                </a:cxn>
                <a:cxn ang="0">
                  <a:pos x="T8" y="T9"/>
                </a:cxn>
                <a:cxn ang="0">
                  <a:pos x="T10" y="T11"/>
                </a:cxn>
                <a:cxn ang="0">
                  <a:pos x="T12" y="T13"/>
                </a:cxn>
              </a:cxnLst>
              <a:rect l="0" t="0" r="r" b="b"/>
              <a:pathLst>
                <a:path w="1158" h="1449">
                  <a:moveTo>
                    <a:pt x="0" y="0"/>
                  </a:moveTo>
                  <a:lnTo>
                    <a:pt x="38" y="108"/>
                  </a:lnTo>
                  <a:lnTo>
                    <a:pt x="112" y="441"/>
                  </a:lnTo>
                  <a:lnTo>
                    <a:pt x="247" y="883"/>
                  </a:lnTo>
                  <a:lnTo>
                    <a:pt x="415" y="1351"/>
                  </a:lnTo>
                  <a:lnTo>
                    <a:pt x="838" y="1422"/>
                  </a:lnTo>
                  <a:lnTo>
                    <a:pt x="1158" y="1449"/>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26" name="Freeform 402">
              <a:extLst>
                <a:ext uri="{FF2B5EF4-FFF2-40B4-BE49-F238E27FC236}">
                  <a16:creationId xmlns:a16="http://schemas.microsoft.com/office/drawing/2014/main" id="{597A8C80-328D-4755-A5DD-5BA6281B3A29}"/>
                </a:ext>
              </a:extLst>
            </p:cNvPr>
            <p:cNvSpPr>
              <a:spLocks/>
            </p:cNvSpPr>
            <p:nvPr/>
          </p:nvSpPr>
          <p:spPr bwMode="auto">
            <a:xfrm>
              <a:off x="11954713" y="1258597"/>
              <a:ext cx="1049391" cy="2114836"/>
            </a:xfrm>
            <a:custGeom>
              <a:avLst/>
              <a:gdLst>
                <a:gd name="T0" fmla="*/ 0 w 719"/>
                <a:gd name="T1" fmla="*/ 0 h 1449"/>
                <a:gd name="T2" fmla="*/ 91 w 719"/>
                <a:gd name="T3" fmla="*/ 225 h 1449"/>
                <a:gd name="T4" fmla="*/ 457 w 719"/>
                <a:gd name="T5" fmla="*/ 573 h 1449"/>
                <a:gd name="T6" fmla="*/ 654 w 719"/>
                <a:gd name="T7" fmla="*/ 1007 h 1449"/>
                <a:gd name="T8" fmla="*/ 719 w 719"/>
                <a:gd name="T9" fmla="*/ 1449 h 1449"/>
              </a:gdLst>
              <a:ahLst/>
              <a:cxnLst>
                <a:cxn ang="0">
                  <a:pos x="T0" y="T1"/>
                </a:cxn>
                <a:cxn ang="0">
                  <a:pos x="T2" y="T3"/>
                </a:cxn>
                <a:cxn ang="0">
                  <a:pos x="T4" y="T5"/>
                </a:cxn>
                <a:cxn ang="0">
                  <a:pos x="T6" y="T7"/>
                </a:cxn>
                <a:cxn ang="0">
                  <a:pos x="T8" y="T9"/>
                </a:cxn>
              </a:cxnLst>
              <a:rect l="0" t="0" r="r" b="b"/>
              <a:pathLst>
                <a:path w="719" h="1449">
                  <a:moveTo>
                    <a:pt x="0" y="0"/>
                  </a:moveTo>
                  <a:lnTo>
                    <a:pt x="91" y="225"/>
                  </a:lnTo>
                  <a:lnTo>
                    <a:pt x="457" y="573"/>
                  </a:lnTo>
                  <a:lnTo>
                    <a:pt x="654" y="1007"/>
                  </a:lnTo>
                  <a:lnTo>
                    <a:pt x="719" y="1449"/>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27" name="Freeform 403">
              <a:extLst>
                <a:ext uri="{FF2B5EF4-FFF2-40B4-BE49-F238E27FC236}">
                  <a16:creationId xmlns:a16="http://schemas.microsoft.com/office/drawing/2014/main" id="{58E5670C-8DF0-4A90-903D-5DA79D3E8AD3}"/>
                </a:ext>
              </a:extLst>
            </p:cNvPr>
            <p:cNvSpPr>
              <a:spLocks/>
            </p:cNvSpPr>
            <p:nvPr/>
          </p:nvSpPr>
          <p:spPr bwMode="auto">
            <a:xfrm>
              <a:off x="11585456" y="3334026"/>
              <a:ext cx="955982" cy="974955"/>
            </a:xfrm>
            <a:custGeom>
              <a:avLst/>
              <a:gdLst>
                <a:gd name="T0" fmla="*/ 655 w 655"/>
                <a:gd name="T1" fmla="*/ 0 h 668"/>
                <a:gd name="T2" fmla="*/ 608 w 655"/>
                <a:gd name="T3" fmla="*/ 396 h 668"/>
                <a:gd name="T4" fmla="*/ 137 w 655"/>
                <a:gd name="T5" fmla="*/ 572 h 668"/>
                <a:gd name="T6" fmla="*/ 0 w 655"/>
                <a:gd name="T7" fmla="*/ 668 h 668"/>
              </a:gdLst>
              <a:ahLst/>
              <a:cxnLst>
                <a:cxn ang="0">
                  <a:pos x="T0" y="T1"/>
                </a:cxn>
                <a:cxn ang="0">
                  <a:pos x="T2" y="T3"/>
                </a:cxn>
                <a:cxn ang="0">
                  <a:pos x="T4" y="T5"/>
                </a:cxn>
                <a:cxn ang="0">
                  <a:pos x="T6" y="T7"/>
                </a:cxn>
              </a:cxnLst>
              <a:rect l="0" t="0" r="r" b="b"/>
              <a:pathLst>
                <a:path w="655" h="668">
                  <a:moveTo>
                    <a:pt x="655" y="0"/>
                  </a:moveTo>
                  <a:lnTo>
                    <a:pt x="608" y="396"/>
                  </a:lnTo>
                  <a:lnTo>
                    <a:pt x="137" y="572"/>
                  </a:lnTo>
                  <a:lnTo>
                    <a:pt x="0" y="668"/>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dirty="0">
                <a:solidFill>
                  <a:srgbClr val="474746"/>
                </a:solidFill>
                <a:latin typeface="Arial"/>
              </a:endParaRPr>
            </a:p>
          </p:txBody>
        </p:sp>
        <p:sp>
          <p:nvSpPr>
            <p:cNvPr id="428" name="Freeform 404">
              <a:extLst>
                <a:ext uri="{FF2B5EF4-FFF2-40B4-BE49-F238E27FC236}">
                  <a16:creationId xmlns:a16="http://schemas.microsoft.com/office/drawing/2014/main" id="{F7577DDA-32AE-421D-84D5-C021BA868CC2}"/>
                </a:ext>
              </a:extLst>
            </p:cNvPr>
            <p:cNvSpPr>
              <a:spLocks/>
            </p:cNvSpPr>
            <p:nvPr/>
          </p:nvSpPr>
          <p:spPr bwMode="auto">
            <a:xfrm>
              <a:off x="11084843" y="2094898"/>
              <a:ext cx="1536869" cy="1987858"/>
            </a:xfrm>
            <a:custGeom>
              <a:avLst/>
              <a:gdLst>
                <a:gd name="T0" fmla="*/ 0 w 1053"/>
                <a:gd name="T1" fmla="*/ 1362 h 1362"/>
                <a:gd name="T2" fmla="*/ 261 w 1053"/>
                <a:gd name="T3" fmla="*/ 1151 h 1362"/>
                <a:gd name="T4" fmla="*/ 575 w 1053"/>
                <a:gd name="T5" fmla="*/ 778 h 1362"/>
                <a:gd name="T6" fmla="*/ 899 w 1053"/>
                <a:gd name="T7" fmla="*/ 397 h 1362"/>
                <a:gd name="T8" fmla="*/ 1053 w 1053"/>
                <a:gd name="T9" fmla="*/ 0 h 1362"/>
              </a:gdLst>
              <a:ahLst/>
              <a:cxnLst>
                <a:cxn ang="0">
                  <a:pos x="T0" y="T1"/>
                </a:cxn>
                <a:cxn ang="0">
                  <a:pos x="T2" y="T3"/>
                </a:cxn>
                <a:cxn ang="0">
                  <a:pos x="T4" y="T5"/>
                </a:cxn>
                <a:cxn ang="0">
                  <a:pos x="T6" y="T7"/>
                </a:cxn>
                <a:cxn ang="0">
                  <a:pos x="T8" y="T9"/>
                </a:cxn>
              </a:cxnLst>
              <a:rect l="0" t="0" r="r" b="b"/>
              <a:pathLst>
                <a:path w="1053" h="1362">
                  <a:moveTo>
                    <a:pt x="0" y="1362"/>
                  </a:moveTo>
                  <a:lnTo>
                    <a:pt x="261" y="1151"/>
                  </a:lnTo>
                  <a:lnTo>
                    <a:pt x="575" y="778"/>
                  </a:lnTo>
                  <a:lnTo>
                    <a:pt x="899" y="397"/>
                  </a:lnTo>
                  <a:lnTo>
                    <a:pt x="1053" y="0"/>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29" name="Freeform 405">
              <a:extLst>
                <a:ext uri="{FF2B5EF4-FFF2-40B4-BE49-F238E27FC236}">
                  <a16:creationId xmlns:a16="http://schemas.microsoft.com/office/drawing/2014/main" id="{23AEB54F-D4F3-44DD-B6E8-0AB2BFA77141}"/>
                </a:ext>
              </a:extLst>
            </p:cNvPr>
            <p:cNvSpPr>
              <a:spLocks/>
            </p:cNvSpPr>
            <p:nvPr/>
          </p:nvSpPr>
          <p:spPr bwMode="auto">
            <a:xfrm>
              <a:off x="10250000" y="1258597"/>
              <a:ext cx="2146946" cy="2522040"/>
            </a:xfrm>
            <a:custGeom>
              <a:avLst/>
              <a:gdLst>
                <a:gd name="T0" fmla="*/ 1168 w 1471"/>
                <a:gd name="T1" fmla="*/ 0 h 1728"/>
                <a:gd name="T2" fmla="*/ 770 w 1471"/>
                <a:gd name="T3" fmla="*/ 108 h 1728"/>
                <a:gd name="T4" fmla="*/ 387 w 1471"/>
                <a:gd name="T5" fmla="*/ 391 h 1728"/>
                <a:gd name="T6" fmla="*/ 111 w 1471"/>
                <a:gd name="T7" fmla="*/ 794 h 1728"/>
                <a:gd name="T8" fmla="*/ 0 w 1471"/>
                <a:gd name="T9" fmla="*/ 1258 h 1728"/>
                <a:gd name="T10" fmla="*/ 132 w 1471"/>
                <a:gd name="T11" fmla="*/ 1728 h 1728"/>
                <a:gd name="T12" fmla="*/ 357 w 1471"/>
                <a:gd name="T13" fmla="*/ 1557 h 1728"/>
                <a:gd name="T14" fmla="*/ 667 w 1471"/>
                <a:gd name="T15" fmla="*/ 1256 h 1728"/>
                <a:gd name="T16" fmla="*/ 979 w 1471"/>
                <a:gd name="T17" fmla="*/ 883 h 1728"/>
                <a:gd name="T18" fmla="*/ 1471 w 1471"/>
                <a:gd name="T19" fmla="*/ 970 h 1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71" h="1728">
                  <a:moveTo>
                    <a:pt x="1168" y="0"/>
                  </a:moveTo>
                  <a:lnTo>
                    <a:pt x="770" y="108"/>
                  </a:lnTo>
                  <a:lnTo>
                    <a:pt x="387" y="391"/>
                  </a:lnTo>
                  <a:lnTo>
                    <a:pt x="111" y="794"/>
                  </a:lnTo>
                  <a:lnTo>
                    <a:pt x="0" y="1258"/>
                  </a:lnTo>
                  <a:lnTo>
                    <a:pt x="132" y="1728"/>
                  </a:lnTo>
                  <a:lnTo>
                    <a:pt x="357" y="1557"/>
                  </a:lnTo>
                  <a:lnTo>
                    <a:pt x="667" y="1256"/>
                  </a:lnTo>
                  <a:lnTo>
                    <a:pt x="979" y="883"/>
                  </a:lnTo>
                  <a:lnTo>
                    <a:pt x="1471" y="970"/>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0" name="Freeform 406">
              <a:extLst>
                <a:ext uri="{FF2B5EF4-FFF2-40B4-BE49-F238E27FC236}">
                  <a16:creationId xmlns:a16="http://schemas.microsoft.com/office/drawing/2014/main" id="{35049ADB-B396-46B4-B635-5AA1BB0E0EC6}"/>
                </a:ext>
              </a:extLst>
            </p:cNvPr>
            <p:cNvSpPr>
              <a:spLocks/>
            </p:cNvSpPr>
            <p:nvPr/>
          </p:nvSpPr>
          <p:spPr bwMode="auto">
            <a:xfrm>
              <a:off x="10127401" y="3091746"/>
              <a:ext cx="1793744" cy="683052"/>
            </a:xfrm>
            <a:custGeom>
              <a:avLst/>
              <a:gdLst>
                <a:gd name="T0" fmla="*/ 0 w 1229"/>
                <a:gd name="T1" fmla="*/ 89 h 468"/>
                <a:gd name="T2" fmla="*/ 87 w 1229"/>
                <a:gd name="T3" fmla="*/ 0 h 468"/>
                <a:gd name="T4" fmla="*/ 441 w 1229"/>
                <a:gd name="T5" fmla="*/ 301 h 468"/>
                <a:gd name="T6" fmla="*/ 917 w 1229"/>
                <a:gd name="T7" fmla="*/ 468 h 468"/>
                <a:gd name="T8" fmla="*/ 747 w 1229"/>
                <a:gd name="T9" fmla="*/ 4 h 468"/>
                <a:gd name="T10" fmla="*/ 1229 w 1229"/>
                <a:gd name="T11" fmla="*/ 94 h 468"/>
              </a:gdLst>
              <a:ahLst/>
              <a:cxnLst>
                <a:cxn ang="0">
                  <a:pos x="T0" y="T1"/>
                </a:cxn>
                <a:cxn ang="0">
                  <a:pos x="T2" y="T3"/>
                </a:cxn>
                <a:cxn ang="0">
                  <a:pos x="T4" y="T5"/>
                </a:cxn>
                <a:cxn ang="0">
                  <a:pos x="T6" y="T7"/>
                </a:cxn>
                <a:cxn ang="0">
                  <a:pos x="T8" y="T9"/>
                </a:cxn>
                <a:cxn ang="0">
                  <a:pos x="T10" y="T11"/>
                </a:cxn>
              </a:cxnLst>
              <a:rect l="0" t="0" r="r" b="b"/>
              <a:pathLst>
                <a:path w="1229" h="468">
                  <a:moveTo>
                    <a:pt x="0" y="89"/>
                  </a:moveTo>
                  <a:lnTo>
                    <a:pt x="87" y="0"/>
                  </a:lnTo>
                  <a:lnTo>
                    <a:pt x="441" y="301"/>
                  </a:lnTo>
                  <a:lnTo>
                    <a:pt x="917" y="468"/>
                  </a:lnTo>
                  <a:lnTo>
                    <a:pt x="747" y="4"/>
                  </a:lnTo>
                  <a:lnTo>
                    <a:pt x="1229" y="94"/>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1" name="Freeform 407">
              <a:extLst>
                <a:ext uri="{FF2B5EF4-FFF2-40B4-BE49-F238E27FC236}">
                  <a16:creationId xmlns:a16="http://schemas.microsoft.com/office/drawing/2014/main" id="{058B598B-0190-49DA-9330-8218A3BE225B}"/>
                </a:ext>
              </a:extLst>
            </p:cNvPr>
            <p:cNvSpPr>
              <a:spLocks/>
            </p:cNvSpPr>
            <p:nvPr/>
          </p:nvSpPr>
          <p:spPr bwMode="auto">
            <a:xfrm>
              <a:off x="10076318" y="2417451"/>
              <a:ext cx="1602547" cy="156168"/>
            </a:xfrm>
            <a:custGeom>
              <a:avLst/>
              <a:gdLst>
                <a:gd name="T0" fmla="*/ 0 w 1098"/>
                <a:gd name="T1" fmla="*/ 107 h 107"/>
                <a:gd name="T2" fmla="*/ 230 w 1098"/>
                <a:gd name="T3" fmla="*/ 0 h 107"/>
                <a:gd name="T4" fmla="*/ 609 w 1098"/>
                <a:gd name="T5" fmla="*/ 0 h 107"/>
                <a:gd name="T6" fmla="*/ 1098 w 1098"/>
                <a:gd name="T7" fmla="*/ 89 h 107"/>
              </a:gdLst>
              <a:ahLst/>
              <a:cxnLst>
                <a:cxn ang="0">
                  <a:pos x="T0" y="T1"/>
                </a:cxn>
                <a:cxn ang="0">
                  <a:pos x="T2" y="T3"/>
                </a:cxn>
                <a:cxn ang="0">
                  <a:pos x="T4" y="T5"/>
                </a:cxn>
                <a:cxn ang="0">
                  <a:pos x="T6" y="T7"/>
                </a:cxn>
              </a:cxnLst>
              <a:rect l="0" t="0" r="r" b="b"/>
              <a:pathLst>
                <a:path w="1098" h="107">
                  <a:moveTo>
                    <a:pt x="0" y="107"/>
                  </a:moveTo>
                  <a:lnTo>
                    <a:pt x="230" y="0"/>
                  </a:lnTo>
                  <a:lnTo>
                    <a:pt x="609" y="0"/>
                  </a:lnTo>
                  <a:lnTo>
                    <a:pt x="1098" y="89"/>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2" name="Freeform 408">
              <a:extLst>
                <a:ext uri="{FF2B5EF4-FFF2-40B4-BE49-F238E27FC236}">
                  <a16:creationId xmlns:a16="http://schemas.microsoft.com/office/drawing/2014/main" id="{8C262E3C-5558-4991-A217-01E1D3207CE7}"/>
                </a:ext>
              </a:extLst>
            </p:cNvPr>
            <p:cNvSpPr>
              <a:spLocks/>
            </p:cNvSpPr>
            <p:nvPr/>
          </p:nvSpPr>
          <p:spPr bwMode="auto">
            <a:xfrm>
              <a:off x="10441197" y="3774799"/>
              <a:ext cx="1352970" cy="385312"/>
            </a:xfrm>
            <a:custGeom>
              <a:avLst/>
              <a:gdLst>
                <a:gd name="T0" fmla="*/ 0 w 927"/>
                <a:gd name="T1" fmla="*/ 8 h 264"/>
                <a:gd name="T2" fmla="*/ 441 w 927"/>
                <a:gd name="T3" fmla="*/ 211 h 264"/>
                <a:gd name="T4" fmla="*/ 927 w 927"/>
                <a:gd name="T5" fmla="*/ 264 h 264"/>
                <a:gd name="T6" fmla="*/ 702 w 927"/>
                <a:gd name="T7" fmla="*/ 0 h 264"/>
              </a:gdLst>
              <a:ahLst/>
              <a:cxnLst>
                <a:cxn ang="0">
                  <a:pos x="T0" y="T1"/>
                </a:cxn>
                <a:cxn ang="0">
                  <a:pos x="T2" y="T3"/>
                </a:cxn>
                <a:cxn ang="0">
                  <a:pos x="T4" y="T5"/>
                </a:cxn>
                <a:cxn ang="0">
                  <a:pos x="T6" y="T7"/>
                </a:cxn>
              </a:cxnLst>
              <a:rect l="0" t="0" r="r" b="b"/>
              <a:pathLst>
                <a:path w="927" h="264">
                  <a:moveTo>
                    <a:pt x="0" y="8"/>
                  </a:moveTo>
                  <a:lnTo>
                    <a:pt x="441" y="211"/>
                  </a:lnTo>
                  <a:lnTo>
                    <a:pt x="927" y="264"/>
                  </a:lnTo>
                  <a:lnTo>
                    <a:pt x="702" y="0"/>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3" name="Line 409">
              <a:extLst>
                <a:ext uri="{FF2B5EF4-FFF2-40B4-BE49-F238E27FC236}">
                  <a16:creationId xmlns:a16="http://schemas.microsoft.com/office/drawing/2014/main" id="{AB61E557-9234-4E00-8437-BBC2BF6728A2}"/>
                </a:ext>
              </a:extLst>
            </p:cNvPr>
            <p:cNvSpPr>
              <a:spLocks noChangeShapeType="1"/>
            </p:cNvSpPr>
            <p:nvPr/>
          </p:nvSpPr>
          <p:spPr bwMode="auto">
            <a:xfrm>
              <a:off x="12396946" y="2674325"/>
              <a:ext cx="144492" cy="659700"/>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4" name="Line 410">
              <a:extLst>
                <a:ext uri="{FF2B5EF4-FFF2-40B4-BE49-F238E27FC236}">
                  <a16:creationId xmlns:a16="http://schemas.microsoft.com/office/drawing/2014/main" id="{D5DAE856-9045-4C7F-95FB-DE21B22096F4}"/>
                </a:ext>
              </a:extLst>
            </p:cNvPr>
            <p:cNvSpPr>
              <a:spLocks noChangeShapeType="1"/>
            </p:cNvSpPr>
            <p:nvPr/>
          </p:nvSpPr>
          <p:spPr bwMode="auto">
            <a:xfrm flipV="1">
              <a:off x="12909236" y="2194145"/>
              <a:ext cx="94868" cy="534182"/>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5" name="Line 411">
              <a:extLst>
                <a:ext uri="{FF2B5EF4-FFF2-40B4-BE49-F238E27FC236}">
                  <a16:creationId xmlns:a16="http://schemas.microsoft.com/office/drawing/2014/main" id="{8A8D389B-91EC-482A-82DD-5417AA79A39F}"/>
                </a:ext>
              </a:extLst>
            </p:cNvPr>
            <p:cNvSpPr>
              <a:spLocks noChangeShapeType="1"/>
            </p:cNvSpPr>
            <p:nvPr/>
          </p:nvSpPr>
          <p:spPr bwMode="auto">
            <a:xfrm flipH="1" flipV="1">
              <a:off x="12556034" y="1566554"/>
              <a:ext cx="452450" cy="631970"/>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6" name="Freeform 412">
              <a:extLst>
                <a:ext uri="{FF2B5EF4-FFF2-40B4-BE49-F238E27FC236}">
                  <a16:creationId xmlns:a16="http://schemas.microsoft.com/office/drawing/2014/main" id="{E0985D72-EEB2-4F03-9255-8F7240CC0724}"/>
                </a:ext>
              </a:extLst>
            </p:cNvPr>
            <p:cNvSpPr>
              <a:spLocks/>
            </p:cNvSpPr>
            <p:nvPr/>
          </p:nvSpPr>
          <p:spPr bwMode="auto">
            <a:xfrm>
              <a:off x="10965162" y="1544662"/>
              <a:ext cx="1573357" cy="1552923"/>
            </a:xfrm>
            <a:custGeom>
              <a:avLst/>
              <a:gdLst>
                <a:gd name="T0" fmla="*/ 792 w 792"/>
                <a:gd name="T1" fmla="*/ 0 h 782"/>
                <a:gd name="T2" fmla="*/ 565 w 792"/>
                <a:gd name="T3" fmla="*/ 21 h 782"/>
                <a:gd name="T4" fmla="*/ 260 w 792"/>
                <a:gd name="T5" fmla="*/ 180 h 782"/>
                <a:gd name="T6" fmla="*/ 260 w 792"/>
                <a:gd name="T7" fmla="*/ 180 h 782"/>
                <a:gd name="T8" fmla="*/ 0 w 792"/>
                <a:gd name="T9" fmla="*/ 439 h 782"/>
                <a:gd name="T10" fmla="*/ 127 w 792"/>
                <a:gd name="T11" fmla="*/ 782 h 782"/>
              </a:gdLst>
              <a:ahLst/>
              <a:cxnLst>
                <a:cxn ang="0">
                  <a:pos x="T0" y="T1"/>
                </a:cxn>
                <a:cxn ang="0">
                  <a:pos x="T2" y="T3"/>
                </a:cxn>
                <a:cxn ang="0">
                  <a:pos x="T4" y="T5"/>
                </a:cxn>
                <a:cxn ang="0">
                  <a:pos x="T6" y="T7"/>
                </a:cxn>
                <a:cxn ang="0">
                  <a:pos x="T8" y="T9"/>
                </a:cxn>
                <a:cxn ang="0">
                  <a:pos x="T10" y="T11"/>
                </a:cxn>
              </a:cxnLst>
              <a:rect l="0" t="0" r="r" b="b"/>
              <a:pathLst>
                <a:path w="792" h="782">
                  <a:moveTo>
                    <a:pt x="792" y="0"/>
                  </a:moveTo>
                  <a:cubicBezTo>
                    <a:pt x="565" y="21"/>
                    <a:pt x="565" y="21"/>
                    <a:pt x="565" y="21"/>
                  </a:cubicBezTo>
                  <a:cubicBezTo>
                    <a:pt x="260" y="180"/>
                    <a:pt x="260" y="180"/>
                    <a:pt x="260" y="180"/>
                  </a:cubicBezTo>
                  <a:cubicBezTo>
                    <a:pt x="260" y="180"/>
                    <a:pt x="260" y="180"/>
                    <a:pt x="260" y="180"/>
                  </a:cubicBezTo>
                  <a:cubicBezTo>
                    <a:pt x="0" y="439"/>
                    <a:pt x="0" y="439"/>
                    <a:pt x="0" y="439"/>
                  </a:cubicBezTo>
                  <a:cubicBezTo>
                    <a:pt x="127" y="782"/>
                    <a:pt x="127" y="782"/>
                    <a:pt x="127" y="782"/>
                  </a:cubicBez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dirty="0">
                <a:solidFill>
                  <a:srgbClr val="474746"/>
                </a:solidFill>
                <a:latin typeface="Arial"/>
              </a:endParaRPr>
            </a:p>
          </p:txBody>
        </p:sp>
        <p:sp>
          <p:nvSpPr>
            <p:cNvPr id="437" name="Line 413">
              <a:extLst>
                <a:ext uri="{FF2B5EF4-FFF2-40B4-BE49-F238E27FC236}">
                  <a16:creationId xmlns:a16="http://schemas.microsoft.com/office/drawing/2014/main" id="{6445E450-FC46-443B-9F64-55D8A409D257}"/>
                </a:ext>
              </a:extLst>
            </p:cNvPr>
            <p:cNvSpPr>
              <a:spLocks noChangeShapeType="1"/>
            </p:cNvSpPr>
            <p:nvPr/>
          </p:nvSpPr>
          <p:spPr bwMode="auto">
            <a:xfrm>
              <a:off x="11373827" y="1416224"/>
              <a:ext cx="713703" cy="170763"/>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8" name="Line 414">
              <a:extLst>
                <a:ext uri="{FF2B5EF4-FFF2-40B4-BE49-F238E27FC236}">
                  <a16:creationId xmlns:a16="http://schemas.microsoft.com/office/drawing/2014/main" id="{01C17D97-337B-4527-86DC-3EA67134E7EE}"/>
                </a:ext>
              </a:extLst>
            </p:cNvPr>
            <p:cNvSpPr>
              <a:spLocks noChangeShapeType="1"/>
            </p:cNvSpPr>
            <p:nvPr/>
          </p:nvSpPr>
          <p:spPr bwMode="auto">
            <a:xfrm>
              <a:off x="10814832" y="1829267"/>
              <a:ext cx="662620" cy="72976"/>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39" name="Line 415">
              <a:extLst>
                <a:ext uri="{FF2B5EF4-FFF2-40B4-BE49-F238E27FC236}">
                  <a16:creationId xmlns:a16="http://schemas.microsoft.com/office/drawing/2014/main" id="{B9DB8BCC-36A5-4D97-B9F5-67F003809C3D}"/>
                </a:ext>
              </a:extLst>
            </p:cNvPr>
            <p:cNvSpPr>
              <a:spLocks noChangeShapeType="1"/>
            </p:cNvSpPr>
            <p:nvPr/>
          </p:nvSpPr>
          <p:spPr bwMode="auto">
            <a:xfrm flipH="1" flipV="1">
              <a:off x="10814832" y="1829267"/>
              <a:ext cx="150330" cy="591103"/>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40" name="Freeform 416">
              <a:extLst>
                <a:ext uri="{FF2B5EF4-FFF2-40B4-BE49-F238E27FC236}">
                  <a16:creationId xmlns:a16="http://schemas.microsoft.com/office/drawing/2014/main" id="{82970F06-B293-4606-9123-6C54691E2C66}"/>
                </a:ext>
              </a:extLst>
            </p:cNvPr>
            <p:cNvSpPr>
              <a:spLocks/>
            </p:cNvSpPr>
            <p:nvPr/>
          </p:nvSpPr>
          <p:spPr bwMode="auto">
            <a:xfrm>
              <a:off x="10359464" y="1824888"/>
              <a:ext cx="459747" cy="592563"/>
            </a:xfrm>
            <a:custGeom>
              <a:avLst/>
              <a:gdLst>
                <a:gd name="T0" fmla="*/ 315 w 315"/>
                <a:gd name="T1" fmla="*/ 0 h 406"/>
                <a:gd name="T2" fmla="*/ 0 w 315"/>
                <a:gd name="T3" fmla="*/ 41 h 406"/>
                <a:gd name="T4" fmla="*/ 36 w 315"/>
                <a:gd name="T5" fmla="*/ 406 h 406"/>
              </a:gdLst>
              <a:ahLst/>
              <a:cxnLst>
                <a:cxn ang="0">
                  <a:pos x="T0" y="T1"/>
                </a:cxn>
                <a:cxn ang="0">
                  <a:pos x="T2" y="T3"/>
                </a:cxn>
                <a:cxn ang="0">
                  <a:pos x="T4" y="T5"/>
                </a:cxn>
              </a:cxnLst>
              <a:rect l="0" t="0" r="r" b="b"/>
              <a:pathLst>
                <a:path w="315" h="406">
                  <a:moveTo>
                    <a:pt x="315" y="0"/>
                  </a:moveTo>
                  <a:lnTo>
                    <a:pt x="0" y="41"/>
                  </a:lnTo>
                  <a:lnTo>
                    <a:pt x="36" y="406"/>
                  </a:lnTo>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441" name="Line 417">
              <a:extLst>
                <a:ext uri="{FF2B5EF4-FFF2-40B4-BE49-F238E27FC236}">
                  <a16:creationId xmlns:a16="http://schemas.microsoft.com/office/drawing/2014/main" id="{E67029E1-D094-434C-AD78-6059FE866F63}"/>
                </a:ext>
              </a:extLst>
            </p:cNvPr>
            <p:cNvSpPr>
              <a:spLocks noChangeShapeType="1"/>
            </p:cNvSpPr>
            <p:nvPr/>
          </p:nvSpPr>
          <p:spPr bwMode="auto">
            <a:xfrm flipH="1">
              <a:off x="10946189" y="4082756"/>
              <a:ext cx="138654" cy="91949"/>
            </a:xfrm>
            <a:prstGeom prst="line">
              <a:avLst/>
            </a:pr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101" name="Group 100">
            <a:extLst>
              <a:ext uri="{FF2B5EF4-FFF2-40B4-BE49-F238E27FC236}">
                <a16:creationId xmlns:a16="http://schemas.microsoft.com/office/drawing/2014/main" id="{2AF67A8B-906F-4816-A00B-496CC83E0435}"/>
              </a:ext>
            </a:extLst>
          </p:cNvPr>
          <p:cNvGrpSpPr/>
          <p:nvPr/>
        </p:nvGrpSpPr>
        <p:grpSpPr>
          <a:xfrm>
            <a:off x="1800692" y="1057294"/>
            <a:ext cx="792162" cy="530225"/>
            <a:chOff x="1800692" y="1057293"/>
            <a:chExt cx="792162" cy="530225"/>
          </a:xfrm>
        </p:grpSpPr>
        <p:grpSp>
          <p:nvGrpSpPr>
            <p:cNvPr id="444" name="Group 443">
              <a:extLst>
                <a:ext uri="{FF2B5EF4-FFF2-40B4-BE49-F238E27FC236}">
                  <a16:creationId xmlns:a16="http://schemas.microsoft.com/office/drawing/2014/main" id="{63A2D02E-EABA-478A-8146-204EDBB52E13}"/>
                </a:ext>
              </a:extLst>
            </p:cNvPr>
            <p:cNvGrpSpPr/>
            <p:nvPr/>
          </p:nvGrpSpPr>
          <p:grpSpPr>
            <a:xfrm>
              <a:off x="1800692" y="1057293"/>
              <a:ext cx="792162" cy="530225"/>
              <a:chOff x="5527675" y="1909765"/>
              <a:chExt cx="792162" cy="530225"/>
            </a:xfrm>
          </p:grpSpPr>
          <p:sp>
            <p:nvSpPr>
              <p:cNvPr id="446" name="Freeform 6">
                <a:extLst>
                  <a:ext uri="{FF2B5EF4-FFF2-40B4-BE49-F238E27FC236}">
                    <a16:creationId xmlns:a16="http://schemas.microsoft.com/office/drawing/2014/main" id="{16274546-D3F1-4F6B-A36E-C124A41467A0}"/>
                  </a:ext>
                </a:extLst>
              </p:cNvPr>
              <p:cNvSpPr>
                <a:spLocks/>
              </p:cNvSpPr>
              <p:nvPr/>
            </p:nvSpPr>
            <p:spPr bwMode="auto">
              <a:xfrm>
                <a:off x="5599112" y="1909765"/>
                <a:ext cx="657225" cy="471488"/>
              </a:xfrm>
              <a:custGeom>
                <a:avLst/>
                <a:gdLst>
                  <a:gd name="T0" fmla="*/ 249 w 249"/>
                  <a:gd name="T1" fmla="*/ 178 h 178"/>
                  <a:gd name="T2" fmla="*/ 249 w 249"/>
                  <a:gd name="T3" fmla="*/ 5 h 178"/>
                  <a:gd name="T4" fmla="*/ 242 w 249"/>
                  <a:gd name="T5" fmla="*/ 0 h 178"/>
                  <a:gd name="T6" fmla="*/ 6 w 249"/>
                  <a:gd name="T7" fmla="*/ 0 h 178"/>
                  <a:gd name="T8" fmla="*/ 0 w 249"/>
                  <a:gd name="T9" fmla="*/ 5 h 178"/>
                  <a:gd name="T10" fmla="*/ 0 w 249"/>
                  <a:gd name="T11" fmla="*/ 178 h 178"/>
                  <a:gd name="T12" fmla="*/ 249 w 249"/>
                  <a:gd name="T13" fmla="*/ 178 h 178"/>
                </a:gdLst>
                <a:ahLst/>
                <a:cxnLst>
                  <a:cxn ang="0">
                    <a:pos x="T0" y="T1"/>
                  </a:cxn>
                  <a:cxn ang="0">
                    <a:pos x="T2" y="T3"/>
                  </a:cxn>
                  <a:cxn ang="0">
                    <a:pos x="T4" y="T5"/>
                  </a:cxn>
                  <a:cxn ang="0">
                    <a:pos x="T6" y="T7"/>
                  </a:cxn>
                  <a:cxn ang="0">
                    <a:pos x="T8" y="T9"/>
                  </a:cxn>
                  <a:cxn ang="0">
                    <a:pos x="T10" y="T11"/>
                  </a:cxn>
                  <a:cxn ang="0">
                    <a:pos x="T12" y="T13"/>
                  </a:cxn>
                </a:cxnLst>
                <a:rect l="0" t="0" r="r" b="b"/>
                <a:pathLst>
                  <a:path w="249" h="178">
                    <a:moveTo>
                      <a:pt x="249" y="178"/>
                    </a:moveTo>
                    <a:cubicBezTo>
                      <a:pt x="249" y="5"/>
                      <a:pt x="249" y="5"/>
                      <a:pt x="249" y="5"/>
                    </a:cubicBezTo>
                    <a:cubicBezTo>
                      <a:pt x="249" y="2"/>
                      <a:pt x="246" y="0"/>
                      <a:pt x="242" y="0"/>
                    </a:cubicBezTo>
                    <a:cubicBezTo>
                      <a:pt x="6" y="0"/>
                      <a:pt x="6" y="0"/>
                      <a:pt x="6" y="0"/>
                    </a:cubicBezTo>
                    <a:cubicBezTo>
                      <a:pt x="3" y="0"/>
                      <a:pt x="0" y="2"/>
                      <a:pt x="0" y="5"/>
                    </a:cubicBezTo>
                    <a:cubicBezTo>
                      <a:pt x="0" y="178"/>
                      <a:pt x="0" y="178"/>
                      <a:pt x="0" y="178"/>
                    </a:cubicBezTo>
                    <a:lnTo>
                      <a:pt x="249" y="178"/>
                    </a:lnTo>
                    <a:close/>
                  </a:path>
                </a:pathLst>
              </a:custGeom>
              <a:noFill/>
              <a:ln w="1905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448" name="Rectangle 447">
                <a:extLst>
                  <a:ext uri="{FF2B5EF4-FFF2-40B4-BE49-F238E27FC236}">
                    <a16:creationId xmlns:a16="http://schemas.microsoft.com/office/drawing/2014/main" id="{2C491D89-BAF4-470D-BD6E-6E9C292021C1}"/>
                  </a:ext>
                </a:extLst>
              </p:cNvPr>
              <p:cNvSpPr>
                <a:spLocks noChangeArrowheads="1"/>
              </p:cNvSpPr>
              <p:nvPr/>
            </p:nvSpPr>
            <p:spPr bwMode="auto">
              <a:xfrm>
                <a:off x="5527675" y="2381253"/>
                <a:ext cx="792162" cy="39688"/>
              </a:xfrm>
              <a:prstGeom prst="rect">
                <a:avLst/>
              </a:prstGeom>
              <a:noFill/>
              <a:ln w="1905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449" name="Freeform 10">
                <a:extLst>
                  <a:ext uri="{FF2B5EF4-FFF2-40B4-BE49-F238E27FC236}">
                    <a16:creationId xmlns:a16="http://schemas.microsoft.com/office/drawing/2014/main" id="{DA6C1450-2FAE-4394-B418-BC0E07CB7DEC}"/>
                  </a:ext>
                </a:extLst>
              </p:cNvPr>
              <p:cNvSpPr>
                <a:spLocks/>
              </p:cNvSpPr>
              <p:nvPr/>
            </p:nvSpPr>
            <p:spPr bwMode="auto">
              <a:xfrm>
                <a:off x="5527675" y="2420940"/>
                <a:ext cx="792162" cy="19050"/>
              </a:xfrm>
              <a:custGeom>
                <a:avLst/>
                <a:gdLst>
                  <a:gd name="T0" fmla="*/ 284 w 300"/>
                  <a:gd name="T1" fmla="*/ 7 h 7"/>
                  <a:gd name="T2" fmla="*/ 18 w 300"/>
                  <a:gd name="T3" fmla="*/ 7 h 7"/>
                  <a:gd name="T4" fmla="*/ 1 w 300"/>
                  <a:gd name="T5" fmla="*/ 1 h 7"/>
                  <a:gd name="T6" fmla="*/ 0 w 300"/>
                  <a:gd name="T7" fmla="*/ 0 h 7"/>
                  <a:gd name="T8" fmla="*/ 300 w 300"/>
                  <a:gd name="T9" fmla="*/ 0 h 7"/>
                  <a:gd name="T10" fmla="*/ 298 w 300"/>
                  <a:gd name="T11" fmla="*/ 2 h 7"/>
                  <a:gd name="T12" fmla="*/ 284 w 300"/>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300" h="7">
                    <a:moveTo>
                      <a:pt x="284" y="7"/>
                    </a:moveTo>
                    <a:cubicBezTo>
                      <a:pt x="18" y="7"/>
                      <a:pt x="18" y="7"/>
                      <a:pt x="18" y="7"/>
                    </a:cubicBezTo>
                    <a:cubicBezTo>
                      <a:pt x="12" y="7"/>
                      <a:pt x="6" y="5"/>
                      <a:pt x="1" y="1"/>
                    </a:cubicBezTo>
                    <a:cubicBezTo>
                      <a:pt x="0" y="0"/>
                      <a:pt x="0" y="0"/>
                      <a:pt x="0" y="0"/>
                    </a:cubicBezTo>
                    <a:cubicBezTo>
                      <a:pt x="300" y="0"/>
                      <a:pt x="300" y="0"/>
                      <a:pt x="300" y="0"/>
                    </a:cubicBezTo>
                    <a:cubicBezTo>
                      <a:pt x="298" y="2"/>
                      <a:pt x="298" y="2"/>
                      <a:pt x="298" y="2"/>
                    </a:cubicBezTo>
                    <a:cubicBezTo>
                      <a:pt x="294" y="5"/>
                      <a:pt x="289" y="7"/>
                      <a:pt x="284" y="7"/>
                    </a:cubicBezTo>
                    <a:close/>
                  </a:path>
                </a:pathLst>
              </a:custGeom>
              <a:solidFill>
                <a:srgbClr val="FFFFFF"/>
              </a:solidFill>
              <a:ln w="19050" cap="flat">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00" name="Group 99">
              <a:extLst>
                <a:ext uri="{FF2B5EF4-FFF2-40B4-BE49-F238E27FC236}">
                  <a16:creationId xmlns:a16="http://schemas.microsoft.com/office/drawing/2014/main" id="{C960956F-684B-45FF-8A00-C852C90E3864}"/>
                </a:ext>
              </a:extLst>
            </p:cNvPr>
            <p:cNvGrpSpPr/>
            <p:nvPr/>
          </p:nvGrpSpPr>
          <p:grpSpPr>
            <a:xfrm>
              <a:off x="1921042" y="1147175"/>
              <a:ext cx="557463" cy="319135"/>
              <a:chOff x="1921042" y="1147175"/>
              <a:chExt cx="557463" cy="319135"/>
            </a:xfrm>
          </p:grpSpPr>
          <p:grpSp>
            <p:nvGrpSpPr>
              <p:cNvPr id="98" name="Group 97">
                <a:extLst>
                  <a:ext uri="{FF2B5EF4-FFF2-40B4-BE49-F238E27FC236}">
                    <a16:creationId xmlns:a16="http://schemas.microsoft.com/office/drawing/2014/main" id="{5508425D-0085-43EC-B39D-C0E0CB2709C7}"/>
                  </a:ext>
                </a:extLst>
              </p:cNvPr>
              <p:cNvGrpSpPr/>
              <p:nvPr/>
            </p:nvGrpSpPr>
            <p:grpSpPr>
              <a:xfrm>
                <a:off x="1921042" y="1151021"/>
                <a:ext cx="381000" cy="311443"/>
                <a:chOff x="1921042" y="1161675"/>
                <a:chExt cx="381000" cy="311443"/>
              </a:xfrm>
            </p:grpSpPr>
            <p:cxnSp>
              <p:nvCxnSpPr>
                <p:cNvPr id="96" name="Straight Connector 95">
                  <a:extLst>
                    <a:ext uri="{FF2B5EF4-FFF2-40B4-BE49-F238E27FC236}">
                      <a16:creationId xmlns:a16="http://schemas.microsoft.com/office/drawing/2014/main" id="{DE6E8355-B978-460E-81AD-A0562AC9DB48}"/>
                    </a:ext>
                  </a:extLst>
                </p:cNvPr>
                <p:cNvCxnSpPr>
                  <a:cxnSpLocks/>
                </p:cNvCxnSpPr>
                <p:nvPr/>
              </p:nvCxnSpPr>
              <p:spPr>
                <a:xfrm>
                  <a:off x="1921042" y="1161675"/>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59" name="Straight Connector 458">
                  <a:extLst>
                    <a:ext uri="{FF2B5EF4-FFF2-40B4-BE49-F238E27FC236}">
                      <a16:creationId xmlns:a16="http://schemas.microsoft.com/office/drawing/2014/main" id="{B0849A82-AC6F-4D70-9674-F30A6D837B13}"/>
                    </a:ext>
                  </a:extLst>
                </p:cNvPr>
                <p:cNvCxnSpPr>
                  <a:cxnSpLocks/>
                </p:cNvCxnSpPr>
                <p:nvPr/>
              </p:nvCxnSpPr>
              <p:spPr>
                <a:xfrm>
                  <a:off x="1921042" y="1295151"/>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60" name="Straight Connector 459">
                  <a:extLst>
                    <a:ext uri="{FF2B5EF4-FFF2-40B4-BE49-F238E27FC236}">
                      <a16:creationId xmlns:a16="http://schemas.microsoft.com/office/drawing/2014/main" id="{150117F2-CDAE-45A9-B97B-11FF9138D64E}"/>
                    </a:ext>
                  </a:extLst>
                </p:cNvPr>
                <p:cNvCxnSpPr>
                  <a:cxnSpLocks/>
                </p:cNvCxnSpPr>
                <p:nvPr/>
              </p:nvCxnSpPr>
              <p:spPr>
                <a:xfrm>
                  <a:off x="1921042" y="1428627"/>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61" name="Straight Connector 460">
                  <a:extLst>
                    <a:ext uri="{FF2B5EF4-FFF2-40B4-BE49-F238E27FC236}">
                      <a16:creationId xmlns:a16="http://schemas.microsoft.com/office/drawing/2014/main" id="{E1E7C752-0C1C-40E2-AA81-16E9109655AE}"/>
                    </a:ext>
                  </a:extLst>
                </p:cNvPr>
                <p:cNvCxnSpPr>
                  <a:cxnSpLocks/>
                </p:cNvCxnSpPr>
                <p:nvPr/>
              </p:nvCxnSpPr>
              <p:spPr>
                <a:xfrm>
                  <a:off x="1921042" y="1206167"/>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62" name="Straight Connector 461">
                  <a:extLst>
                    <a:ext uri="{FF2B5EF4-FFF2-40B4-BE49-F238E27FC236}">
                      <a16:creationId xmlns:a16="http://schemas.microsoft.com/office/drawing/2014/main" id="{B3C230D4-26B9-4224-9FB2-724A9C5CE88F}"/>
                    </a:ext>
                  </a:extLst>
                </p:cNvPr>
                <p:cNvCxnSpPr>
                  <a:cxnSpLocks/>
                </p:cNvCxnSpPr>
                <p:nvPr/>
              </p:nvCxnSpPr>
              <p:spPr>
                <a:xfrm>
                  <a:off x="1921042" y="1339643"/>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63" name="Straight Connector 462">
                  <a:extLst>
                    <a:ext uri="{FF2B5EF4-FFF2-40B4-BE49-F238E27FC236}">
                      <a16:creationId xmlns:a16="http://schemas.microsoft.com/office/drawing/2014/main" id="{72F43C07-9F90-4DED-BFC5-ED71ECF9E344}"/>
                    </a:ext>
                  </a:extLst>
                </p:cNvPr>
                <p:cNvCxnSpPr>
                  <a:cxnSpLocks/>
                </p:cNvCxnSpPr>
                <p:nvPr/>
              </p:nvCxnSpPr>
              <p:spPr>
                <a:xfrm>
                  <a:off x="1921042" y="1250659"/>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64" name="Straight Connector 463">
                  <a:extLst>
                    <a:ext uri="{FF2B5EF4-FFF2-40B4-BE49-F238E27FC236}">
                      <a16:creationId xmlns:a16="http://schemas.microsoft.com/office/drawing/2014/main" id="{90016B75-F533-47F8-A341-57B4B20A96C4}"/>
                    </a:ext>
                  </a:extLst>
                </p:cNvPr>
                <p:cNvCxnSpPr>
                  <a:cxnSpLocks/>
                </p:cNvCxnSpPr>
                <p:nvPr/>
              </p:nvCxnSpPr>
              <p:spPr>
                <a:xfrm>
                  <a:off x="1921042" y="1384135"/>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470" name="Straight Connector 469">
                  <a:extLst>
                    <a:ext uri="{FF2B5EF4-FFF2-40B4-BE49-F238E27FC236}">
                      <a16:creationId xmlns:a16="http://schemas.microsoft.com/office/drawing/2014/main" id="{30592BCB-2E4B-456B-BA5F-74A3E95C6325}"/>
                    </a:ext>
                  </a:extLst>
                </p:cNvPr>
                <p:cNvCxnSpPr>
                  <a:cxnSpLocks/>
                </p:cNvCxnSpPr>
                <p:nvPr/>
              </p:nvCxnSpPr>
              <p:spPr>
                <a:xfrm>
                  <a:off x="1921042" y="1473118"/>
                  <a:ext cx="381000" cy="0"/>
                </a:xfrm>
                <a:prstGeom prst="line">
                  <a:avLst/>
                </a:prstGeom>
                <a:noFill/>
                <a:ln w="9525" cap="sq">
                  <a:solidFill>
                    <a:srgbClr val="FCE7CD"/>
                  </a:solidFill>
                  <a:prstDash val="solid"/>
                  <a:round/>
                  <a:headEnd/>
                  <a:tailEnd/>
                </a:ln>
                <a:extLst>
                  <a:ext uri="{909E8E84-426E-40DD-AFC4-6F175D3DCCD1}">
                    <a14:hiddenFill xmlns:a14="http://schemas.microsoft.com/office/drawing/2010/main">
                      <a:solidFill>
                        <a:srgbClr val="FFFFFF"/>
                      </a:solidFill>
                    </a14:hiddenFill>
                  </a:ext>
                </a:extLst>
              </p:spPr>
            </p:cxnSp>
          </p:grpSp>
          <p:sp>
            <p:nvSpPr>
              <p:cNvPr id="99" name="Rectangle 98">
                <a:extLst>
                  <a:ext uri="{FF2B5EF4-FFF2-40B4-BE49-F238E27FC236}">
                    <a16:creationId xmlns:a16="http://schemas.microsoft.com/office/drawing/2014/main" id="{4CE23818-7661-4F48-919A-4FDCA279BE1B}"/>
                  </a:ext>
                </a:extLst>
              </p:cNvPr>
              <p:cNvSpPr/>
              <p:nvPr/>
            </p:nvSpPr>
            <p:spPr>
              <a:xfrm>
                <a:off x="2338136" y="1147175"/>
                <a:ext cx="140369" cy="319135"/>
              </a:xfrm>
              <a:prstGeom prst="rect">
                <a:avLst/>
              </a:prstGeom>
              <a:solidFill>
                <a:srgbClr val="F59324"/>
              </a:solidFill>
              <a:ln w="9525" cap="sq">
                <a:solidFill>
                  <a:srgbClr val="FCE7CD"/>
                </a:solidFill>
                <a:prstDash val="solid"/>
                <a:round/>
                <a:headEnd/>
                <a:tailEnd/>
              </a:ln>
            </p:spPr>
            <p:txBody>
              <a:bodyPr vert="horz" wrap="square" lIns="91440" tIns="45720" rIns="91440" bIns="45720" numCol="1" anchor="t" anchorCtr="0" compatLnSpc="1">
                <a:prstTxWarp prst="textNoShape">
                  <a:avLst/>
                </a:prstTxWarp>
              </a:bodyPr>
              <a:lstStyle/>
              <a:p>
                <a:pPr defTabSz="914378">
                  <a:defRPr/>
                </a:pPr>
                <a:endParaRPr lang="en-US" kern="0" dirty="0">
                  <a:solidFill>
                    <a:srgbClr val="474746"/>
                  </a:solidFill>
                  <a:latin typeface="Arial"/>
                </a:endParaRPr>
              </a:p>
            </p:txBody>
          </p:sp>
        </p:grpSp>
      </p:grpSp>
      <p:sp>
        <p:nvSpPr>
          <p:cNvPr id="477" name="Freeform: Shape 476">
            <a:extLst>
              <a:ext uri="{FF2B5EF4-FFF2-40B4-BE49-F238E27FC236}">
                <a16:creationId xmlns:a16="http://schemas.microsoft.com/office/drawing/2014/main" id="{870D3C31-4394-4783-8CC1-E5D9AABD7038}"/>
              </a:ext>
            </a:extLst>
          </p:cNvPr>
          <p:cNvSpPr/>
          <p:nvPr/>
        </p:nvSpPr>
        <p:spPr>
          <a:xfrm>
            <a:off x="1600728" y="700976"/>
            <a:ext cx="1209712" cy="1209712"/>
          </a:xfrm>
          <a:custGeom>
            <a:avLst/>
            <a:gdLst>
              <a:gd name="connsiteX0" fmla="*/ 604856 w 1209712"/>
              <a:gd name="connsiteY0" fmla="*/ 0 h 1209712"/>
              <a:gd name="connsiteX1" fmla="*/ 1209712 w 1209712"/>
              <a:gd name="connsiteY1" fmla="*/ 604856 h 1209712"/>
              <a:gd name="connsiteX2" fmla="*/ 604856 w 1209712"/>
              <a:gd name="connsiteY2" fmla="*/ 1209712 h 1209712"/>
              <a:gd name="connsiteX3" fmla="*/ 0 w 1209712"/>
              <a:gd name="connsiteY3" fmla="*/ 604856 h 1209712"/>
              <a:gd name="connsiteX4" fmla="*/ 604856 w 1209712"/>
              <a:gd name="connsiteY4" fmla="*/ 0 h 12097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9712" h="1209712">
                <a:moveTo>
                  <a:pt x="604856" y="0"/>
                </a:moveTo>
                <a:cubicBezTo>
                  <a:pt x="938909" y="0"/>
                  <a:pt x="1209712" y="270803"/>
                  <a:pt x="1209712" y="604856"/>
                </a:cubicBezTo>
                <a:cubicBezTo>
                  <a:pt x="1209712" y="938909"/>
                  <a:pt x="938909" y="1209712"/>
                  <a:pt x="604856" y="1209712"/>
                </a:cubicBezTo>
                <a:cubicBezTo>
                  <a:pt x="270803" y="1209712"/>
                  <a:pt x="0" y="938909"/>
                  <a:pt x="0" y="604856"/>
                </a:cubicBezTo>
                <a:cubicBezTo>
                  <a:pt x="0" y="270803"/>
                  <a:pt x="270803" y="0"/>
                  <a:pt x="604856" y="0"/>
                </a:cubicBezTo>
                <a:close/>
              </a:path>
            </a:pathLst>
          </a:cu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189">
              <a:defRPr/>
            </a:pPr>
            <a:endParaRPr lang="en-US" dirty="0">
              <a:solidFill>
                <a:prstClr val="white"/>
              </a:solidFill>
              <a:latin typeface="Arial"/>
            </a:endParaRPr>
          </a:p>
        </p:txBody>
      </p:sp>
      <p:sp>
        <p:nvSpPr>
          <p:cNvPr id="478" name="Oval 477">
            <a:extLst>
              <a:ext uri="{FF2B5EF4-FFF2-40B4-BE49-F238E27FC236}">
                <a16:creationId xmlns:a16="http://schemas.microsoft.com/office/drawing/2014/main" id="{190463F1-AD01-417F-A334-1602EACA6BE2}"/>
              </a:ext>
            </a:extLst>
          </p:cNvPr>
          <p:cNvSpPr/>
          <p:nvPr/>
        </p:nvSpPr>
        <p:spPr>
          <a:xfrm>
            <a:off x="5905887" y="2391944"/>
            <a:ext cx="1209712" cy="120971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79" name="Oval 478">
            <a:extLst>
              <a:ext uri="{FF2B5EF4-FFF2-40B4-BE49-F238E27FC236}">
                <a16:creationId xmlns:a16="http://schemas.microsoft.com/office/drawing/2014/main" id="{8C2D2D2D-2A2E-42FC-A187-76A26D84F1AC}"/>
              </a:ext>
            </a:extLst>
          </p:cNvPr>
          <p:cNvSpPr/>
          <p:nvPr/>
        </p:nvSpPr>
        <p:spPr>
          <a:xfrm>
            <a:off x="6532232" y="557673"/>
            <a:ext cx="1209712" cy="120971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80" name="Oval 479">
            <a:extLst>
              <a:ext uri="{FF2B5EF4-FFF2-40B4-BE49-F238E27FC236}">
                <a16:creationId xmlns:a16="http://schemas.microsoft.com/office/drawing/2014/main" id="{4FDE9874-3C77-408D-A023-233E3C46BB0F}"/>
              </a:ext>
            </a:extLst>
          </p:cNvPr>
          <p:cNvSpPr/>
          <p:nvPr/>
        </p:nvSpPr>
        <p:spPr>
          <a:xfrm>
            <a:off x="1697105" y="2952385"/>
            <a:ext cx="1562543" cy="1562543"/>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81" name="Oval 480">
            <a:extLst>
              <a:ext uri="{FF2B5EF4-FFF2-40B4-BE49-F238E27FC236}">
                <a16:creationId xmlns:a16="http://schemas.microsoft.com/office/drawing/2014/main" id="{7E1AA590-8F1D-478D-9381-5C72B5E46CC9}"/>
              </a:ext>
            </a:extLst>
          </p:cNvPr>
          <p:cNvSpPr/>
          <p:nvPr/>
        </p:nvSpPr>
        <p:spPr>
          <a:xfrm>
            <a:off x="7702843" y="3069784"/>
            <a:ext cx="792534" cy="792534"/>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82" name="Oval 481">
            <a:extLst>
              <a:ext uri="{FF2B5EF4-FFF2-40B4-BE49-F238E27FC236}">
                <a16:creationId xmlns:a16="http://schemas.microsoft.com/office/drawing/2014/main" id="{C80745CD-763C-4805-8532-C24E9D25CFAA}"/>
              </a:ext>
            </a:extLst>
          </p:cNvPr>
          <p:cNvSpPr/>
          <p:nvPr/>
        </p:nvSpPr>
        <p:spPr>
          <a:xfrm>
            <a:off x="4455177" y="3052362"/>
            <a:ext cx="1209712" cy="1209712"/>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83" name="Oval 482">
            <a:extLst>
              <a:ext uri="{FF2B5EF4-FFF2-40B4-BE49-F238E27FC236}">
                <a16:creationId xmlns:a16="http://schemas.microsoft.com/office/drawing/2014/main" id="{00567241-EB79-4EEA-BD58-C323302824AB}"/>
              </a:ext>
            </a:extLst>
          </p:cNvPr>
          <p:cNvSpPr/>
          <p:nvPr/>
        </p:nvSpPr>
        <p:spPr>
          <a:xfrm>
            <a:off x="7043201" y="4006930"/>
            <a:ext cx="792534" cy="792534"/>
          </a:xfrm>
          <a:prstGeom prst="ellipse">
            <a:avLst/>
          </a:pr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sp>
        <p:nvSpPr>
          <p:cNvPr id="484" name="Freeform: Shape 483">
            <a:extLst>
              <a:ext uri="{FF2B5EF4-FFF2-40B4-BE49-F238E27FC236}">
                <a16:creationId xmlns:a16="http://schemas.microsoft.com/office/drawing/2014/main" id="{C31AA166-A65A-4620-9049-B221E5D54AD2}"/>
              </a:ext>
            </a:extLst>
          </p:cNvPr>
          <p:cNvSpPr/>
          <p:nvPr/>
        </p:nvSpPr>
        <p:spPr>
          <a:xfrm>
            <a:off x="347408" y="1576706"/>
            <a:ext cx="1064136" cy="1064136"/>
          </a:xfrm>
          <a:custGeom>
            <a:avLst/>
            <a:gdLst>
              <a:gd name="connsiteX0" fmla="*/ 532068 w 1064136"/>
              <a:gd name="connsiteY0" fmla="*/ 0 h 1064136"/>
              <a:gd name="connsiteX1" fmla="*/ 1064136 w 1064136"/>
              <a:gd name="connsiteY1" fmla="*/ 532068 h 1064136"/>
              <a:gd name="connsiteX2" fmla="*/ 532068 w 1064136"/>
              <a:gd name="connsiteY2" fmla="*/ 1064136 h 1064136"/>
              <a:gd name="connsiteX3" fmla="*/ 0 w 1064136"/>
              <a:gd name="connsiteY3" fmla="*/ 532068 h 1064136"/>
              <a:gd name="connsiteX4" fmla="*/ 532068 w 1064136"/>
              <a:gd name="connsiteY4" fmla="*/ 0 h 106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136" h="1064136">
                <a:moveTo>
                  <a:pt x="532068" y="0"/>
                </a:moveTo>
                <a:cubicBezTo>
                  <a:pt x="825921" y="0"/>
                  <a:pt x="1064136" y="238215"/>
                  <a:pt x="1064136" y="532068"/>
                </a:cubicBezTo>
                <a:cubicBezTo>
                  <a:pt x="1064136" y="825921"/>
                  <a:pt x="825921" y="1064136"/>
                  <a:pt x="532068" y="1064136"/>
                </a:cubicBezTo>
                <a:cubicBezTo>
                  <a:pt x="238215" y="1064136"/>
                  <a:pt x="0" y="825921"/>
                  <a:pt x="0" y="532068"/>
                </a:cubicBezTo>
                <a:cubicBezTo>
                  <a:pt x="0" y="238215"/>
                  <a:pt x="238215" y="0"/>
                  <a:pt x="532068" y="0"/>
                </a:cubicBezTo>
                <a:close/>
              </a:path>
            </a:pathLst>
          </a:custGeom>
          <a:noFill/>
          <a:ln w="19050">
            <a:solidFill>
              <a:schemeClr val="tx1"/>
            </a:solid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defTabSz="457189">
              <a:defRPr/>
            </a:pPr>
            <a:endParaRPr lang="en-US" dirty="0">
              <a:solidFill>
                <a:prstClr val="white"/>
              </a:solidFill>
              <a:latin typeface="Arial"/>
            </a:endParaRPr>
          </a:p>
        </p:txBody>
      </p:sp>
      <p:grpSp>
        <p:nvGrpSpPr>
          <p:cNvPr id="102" name="Group 7">
            <a:extLst>
              <a:ext uri="{FF2B5EF4-FFF2-40B4-BE49-F238E27FC236}">
                <a16:creationId xmlns:a16="http://schemas.microsoft.com/office/drawing/2014/main" id="{9CC37E7D-D278-4F0B-83C2-23A2C5DEAC34}"/>
              </a:ext>
            </a:extLst>
          </p:cNvPr>
          <p:cNvGrpSpPr>
            <a:grpSpLocks noChangeAspect="1"/>
          </p:cNvGrpSpPr>
          <p:nvPr/>
        </p:nvGrpSpPr>
        <p:grpSpPr bwMode="auto">
          <a:xfrm>
            <a:off x="2087179" y="3338258"/>
            <a:ext cx="755695" cy="750447"/>
            <a:chOff x="1282" y="2081"/>
            <a:chExt cx="576" cy="572"/>
          </a:xfrm>
        </p:grpSpPr>
        <p:sp>
          <p:nvSpPr>
            <p:cNvPr id="103" name="AutoShape 6">
              <a:extLst>
                <a:ext uri="{FF2B5EF4-FFF2-40B4-BE49-F238E27FC236}">
                  <a16:creationId xmlns:a16="http://schemas.microsoft.com/office/drawing/2014/main" id="{A5B39331-EEF2-4F3A-8CE9-1B87DAB8A314}"/>
                </a:ext>
              </a:extLst>
            </p:cNvPr>
            <p:cNvSpPr>
              <a:spLocks noChangeAspect="1" noChangeArrowheads="1" noTextEdit="1"/>
            </p:cNvSpPr>
            <p:nvPr/>
          </p:nvSpPr>
          <p:spPr bwMode="auto">
            <a:xfrm>
              <a:off x="1282" y="2081"/>
              <a:ext cx="572" cy="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4" name="Freeform 8">
              <a:extLst>
                <a:ext uri="{FF2B5EF4-FFF2-40B4-BE49-F238E27FC236}">
                  <a16:creationId xmlns:a16="http://schemas.microsoft.com/office/drawing/2014/main" id="{DF412A3F-16BD-4D87-A779-9D5E5B627F87}"/>
                </a:ext>
              </a:extLst>
            </p:cNvPr>
            <p:cNvSpPr>
              <a:spLocks noEditPoints="1"/>
            </p:cNvSpPr>
            <p:nvPr/>
          </p:nvSpPr>
          <p:spPr bwMode="auto">
            <a:xfrm>
              <a:off x="1340" y="2135"/>
              <a:ext cx="460" cy="460"/>
            </a:xfrm>
            <a:custGeom>
              <a:avLst/>
              <a:gdLst>
                <a:gd name="T0" fmla="*/ 64 w 128"/>
                <a:gd name="T1" fmla="*/ 6 h 128"/>
                <a:gd name="T2" fmla="*/ 122 w 128"/>
                <a:gd name="T3" fmla="*/ 64 h 128"/>
                <a:gd name="T4" fmla="*/ 64 w 128"/>
                <a:gd name="T5" fmla="*/ 122 h 128"/>
                <a:gd name="T6" fmla="*/ 6 w 128"/>
                <a:gd name="T7" fmla="*/ 64 h 128"/>
                <a:gd name="T8" fmla="*/ 64 w 128"/>
                <a:gd name="T9" fmla="*/ 6 h 128"/>
                <a:gd name="T10" fmla="*/ 64 w 128"/>
                <a:gd name="T11" fmla="*/ 0 h 128"/>
                <a:gd name="T12" fmla="*/ 0 w 128"/>
                <a:gd name="T13" fmla="*/ 64 h 128"/>
                <a:gd name="T14" fmla="*/ 64 w 128"/>
                <a:gd name="T15" fmla="*/ 128 h 128"/>
                <a:gd name="T16" fmla="*/ 128 w 128"/>
                <a:gd name="T17" fmla="*/ 64 h 128"/>
                <a:gd name="T18" fmla="*/ 64 w 128"/>
                <a:gd name="T19" fmla="*/ 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8">
                  <a:moveTo>
                    <a:pt x="64" y="6"/>
                  </a:moveTo>
                  <a:cubicBezTo>
                    <a:pt x="96" y="6"/>
                    <a:pt x="122" y="32"/>
                    <a:pt x="122" y="64"/>
                  </a:cubicBezTo>
                  <a:cubicBezTo>
                    <a:pt x="122" y="96"/>
                    <a:pt x="96" y="122"/>
                    <a:pt x="64" y="122"/>
                  </a:cubicBezTo>
                  <a:cubicBezTo>
                    <a:pt x="32" y="122"/>
                    <a:pt x="6" y="96"/>
                    <a:pt x="6" y="64"/>
                  </a:cubicBezTo>
                  <a:cubicBezTo>
                    <a:pt x="6" y="32"/>
                    <a:pt x="32" y="6"/>
                    <a:pt x="64" y="6"/>
                  </a:cubicBezTo>
                  <a:moveTo>
                    <a:pt x="64" y="0"/>
                  </a:moveTo>
                  <a:cubicBezTo>
                    <a:pt x="29" y="0"/>
                    <a:pt x="0" y="29"/>
                    <a:pt x="0" y="64"/>
                  </a:cubicBezTo>
                  <a:cubicBezTo>
                    <a:pt x="0" y="99"/>
                    <a:pt x="29" y="128"/>
                    <a:pt x="64" y="128"/>
                  </a:cubicBezTo>
                  <a:cubicBezTo>
                    <a:pt x="99" y="128"/>
                    <a:pt x="128" y="99"/>
                    <a:pt x="128" y="64"/>
                  </a:cubicBezTo>
                  <a:cubicBezTo>
                    <a:pt x="128" y="29"/>
                    <a:pt x="99" y="0"/>
                    <a:pt x="64" y="0"/>
                  </a:cubicBezTo>
                  <a:close/>
                </a:path>
              </a:pathLst>
            </a:custGeom>
            <a:solidFill>
              <a:schemeClr val="tx1"/>
            </a:solidFill>
            <a:ln w="9525">
              <a:noFill/>
              <a:round/>
              <a:headEnd/>
              <a:tailEnd/>
            </a:ln>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5" name="Freeform 9">
              <a:extLst>
                <a:ext uri="{FF2B5EF4-FFF2-40B4-BE49-F238E27FC236}">
                  <a16:creationId xmlns:a16="http://schemas.microsoft.com/office/drawing/2014/main" id="{E9ADB135-3F05-4E4E-ADB8-6A9DB2D03168}"/>
                </a:ext>
              </a:extLst>
            </p:cNvPr>
            <p:cNvSpPr>
              <a:spLocks/>
            </p:cNvSpPr>
            <p:nvPr/>
          </p:nvSpPr>
          <p:spPr bwMode="auto">
            <a:xfrm>
              <a:off x="1358" y="2365"/>
              <a:ext cx="140" cy="277"/>
            </a:xfrm>
            <a:custGeom>
              <a:avLst/>
              <a:gdLst>
                <a:gd name="T0" fmla="*/ 0 w 140"/>
                <a:gd name="T1" fmla="*/ 0 h 277"/>
                <a:gd name="T2" fmla="*/ 140 w 140"/>
                <a:gd name="T3" fmla="*/ 0 h 277"/>
                <a:gd name="T4" fmla="*/ 140 w 140"/>
                <a:gd name="T5" fmla="*/ 277 h 277"/>
              </a:gdLst>
              <a:ahLst/>
              <a:cxnLst>
                <a:cxn ang="0">
                  <a:pos x="T0" y="T1"/>
                </a:cxn>
                <a:cxn ang="0">
                  <a:pos x="T2" y="T3"/>
                </a:cxn>
                <a:cxn ang="0">
                  <a:pos x="T4" y="T5"/>
                </a:cxn>
              </a:cxnLst>
              <a:rect l="0" t="0" r="r" b="b"/>
              <a:pathLst>
                <a:path w="140" h="277">
                  <a:moveTo>
                    <a:pt x="0" y="0"/>
                  </a:moveTo>
                  <a:lnTo>
                    <a:pt x="140" y="0"/>
                  </a:lnTo>
                  <a:lnTo>
                    <a:pt x="140" y="277"/>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6" name="Freeform 10">
              <a:extLst>
                <a:ext uri="{FF2B5EF4-FFF2-40B4-BE49-F238E27FC236}">
                  <a16:creationId xmlns:a16="http://schemas.microsoft.com/office/drawing/2014/main" id="{AB721F3B-8C33-4F18-B54A-7F9DD22BCDE0}"/>
                </a:ext>
              </a:extLst>
            </p:cNvPr>
            <p:cNvSpPr>
              <a:spLocks/>
            </p:cNvSpPr>
            <p:nvPr/>
          </p:nvSpPr>
          <p:spPr bwMode="auto">
            <a:xfrm>
              <a:off x="1642" y="2365"/>
              <a:ext cx="144" cy="277"/>
            </a:xfrm>
            <a:custGeom>
              <a:avLst/>
              <a:gdLst>
                <a:gd name="T0" fmla="*/ 144 w 144"/>
                <a:gd name="T1" fmla="*/ 0 h 277"/>
                <a:gd name="T2" fmla="*/ 0 w 144"/>
                <a:gd name="T3" fmla="*/ 0 h 277"/>
                <a:gd name="T4" fmla="*/ 0 w 144"/>
                <a:gd name="T5" fmla="*/ 277 h 277"/>
              </a:gdLst>
              <a:ahLst/>
              <a:cxnLst>
                <a:cxn ang="0">
                  <a:pos x="T0" y="T1"/>
                </a:cxn>
                <a:cxn ang="0">
                  <a:pos x="T2" y="T3"/>
                </a:cxn>
                <a:cxn ang="0">
                  <a:pos x="T4" y="T5"/>
                </a:cxn>
              </a:cxnLst>
              <a:rect l="0" t="0" r="r" b="b"/>
              <a:pathLst>
                <a:path w="144" h="277">
                  <a:moveTo>
                    <a:pt x="144" y="0"/>
                  </a:moveTo>
                  <a:lnTo>
                    <a:pt x="0" y="0"/>
                  </a:lnTo>
                  <a:lnTo>
                    <a:pt x="0" y="277"/>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7" name="Line 11">
              <a:extLst>
                <a:ext uri="{FF2B5EF4-FFF2-40B4-BE49-F238E27FC236}">
                  <a16:creationId xmlns:a16="http://schemas.microsoft.com/office/drawing/2014/main" id="{0CA1398F-9033-441C-8BD4-A054B0D4DCB5}"/>
                </a:ext>
              </a:extLst>
            </p:cNvPr>
            <p:cNvSpPr>
              <a:spLocks noChangeShapeType="1"/>
            </p:cNvSpPr>
            <p:nvPr/>
          </p:nvSpPr>
          <p:spPr bwMode="auto">
            <a:xfrm>
              <a:off x="1570" y="2157"/>
              <a:ext cx="0" cy="48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08" name="Oval 12">
              <a:extLst>
                <a:ext uri="{FF2B5EF4-FFF2-40B4-BE49-F238E27FC236}">
                  <a16:creationId xmlns:a16="http://schemas.microsoft.com/office/drawing/2014/main" id="{27590148-FD3A-492E-9E14-36FD12B3D5E0}"/>
                </a:ext>
              </a:extLst>
            </p:cNvPr>
            <p:cNvSpPr>
              <a:spLocks noChangeArrowheads="1"/>
            </p:cNvSpPr>
            <p:nvPr/>
          </p:nvSpPr>
          <p:spPr bwMode="auto">
            <a:xfrm>
              <a:off x="1289" y="2300"/>
              <a:ext cx="133" cy="13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0" name="Freeform 13">
              <a:extLst>
                <a:ext uri="{FF2B5EF4-FFF2-40B4-BE49-F238E27FC236}">
                  <a16:creationId xmlns:a16="http://schemas.microsoft.com/office/drawing/2014/main" id="{1FC30D72-F6EE-42B5-8F9C-3B00E19D8C5D}"/>
                </a:ext>
              </a:extLst>
            </p:cNvPr>
            <p:cNvSpPr>
              <a:spLocks/>
            </p:cNvSpPr>
            <p:nvPr/>
          </p:nvSpPr>
          <p:spPr bwMode="auto">
            <a:xfrm>
              <a:off x="1289" y="2300"/>
              <a:ext cx="119" cy="126"/>
            </a:xfrm>
            <a:custGeom>
              <a:avLst/>
              <a:gdLst>
                <a:gd name="T0" fmla="*/ 33 w 33"/>
                <a:gd name="T1" fmla="*/ 7 h 35"/>
                <a:gd name="T2" fmla="*/ 18 w 33"/>
                <a:gd name="T3" fmla="*/ 0 h 35"/>
                <a:gd name="T4" fmla="*/ 0 w 33"/>
                <a:gd name="T5" fmla="*/ 18 h 35"/>
                <a:gd name="T6" fmla="*/ 12 w 33"/>
                <a:gd name="T7" fmla="*/ 35 h 35"/>
                <a:gd name="T8" fmla="*/ 33 w 33"/>
                <a:gd name="T9" fmla="*/ 7 h 35"/>
              </a:gdLst>
              <a:ahLst/>
              <a:cxnLst>
                <a:cxn ang="0">
                  <a:pos x="T0" y="T1"/>
                </a:cxn>
                <a:cxn ang="0">
                  <a:pos x="T2" y="T3"/>
                </a:cxn>
                <a:cxn ang="0">
                  <a:pos x="T4" y="T5"/>
                </a:cxn>
                <a:cxn ang="0">
                  <a:pos x="T6" y="T7"/>
                </a:cxn>
                <a:cxn ang="0">
                  <a:pos x="T8" y="T9"/>
                </a:cxn>
              </a:cxnLst>
              <a:rect l="0" t="0" r="r" b="b"/>
              <a:pathLst>
                <a:path w="33" h="35">
                  <a:moveTo>
                    <a:pt x="33" y="7"/>
                  </a:moveTo>
                  <a:cubicBezTo>
                    <a:pt x="30" y="2"/>
                    <a:pt x="24" y="0"/>
                    <a:pt x="18" y="0"/>
                  </a:cubicBezTo>
                  <a:cubicBezTo>
                    <a:pt x="8" y="0"/>
                    <a:pt x="0" y="8"/>
                    <a:pt x="0" y="18"/>
                  </a:cubicBezTo>
                  <a:cubicBezTo>
                    <a:pt x="0" y="26"/>
                    <a:pt x="5" y="32"/>
                    <a:pt x="12" y="35"/>
                  </a:cubicBezTo>
                  <a:cubicBezTo>
                    <a:pt x="12" y="22"/>
                    <a:pt x="21" y="10"/>
                    <a:pt x="33" y="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1" name="Freeform 14">
              <a:extLst>
                <a:ext uri="{FF2B5EF4-FFF2-40B4-BE49-F238E27FC236}">
                  <a16:creationId xmlns:a16="http://schemas.microsoft.com/office/drawing/2014/main" id="{3981FA01-A68C-4096-AB63-645492CD9E51}"/>
                </a:ext>
              </a:extLst>
            </p:cNvPr>
            <p:cNvSpPr>
              <a:spLocks noEditPoints="1"/>
            </p:cNvSpPr>
            <p:nvPr/>
          </p:nvSpPr>
          <p:spPr bwMode="auto">
            <a:xfrm>
              <a:off x="1282" y="2293"/>
              <a:ext cx="148" cy="144"/>
            </a:xfrm>
            <a:custGeom>
              <a:avLst/>
              <a:gdLst>
                <a:gd name="T0" fmla="*/ 21 w 41"/>
                <a:gd name="T1" fmla="*/ 5 h 40"/>
                <a:gd name="T2" fmla="*/ 36 w 41"/>
                <a:gd name="T3" fmla="*/ 20 h 40"/>
                <a:gd name="T4" fmla="*/ 21 w 41"/>
                <a:gd name="T5" fmla="*/ 36 h 40"/>
                <a:gd name="T6" fmla="*/ 6 w 41"/>
                <a:gd name="T7" fmla="*/ 20 h 40"/>
                <a:gd name="T8" fmla="*/ 21 w 41"/>
                <a:gd name="T9" fmla="*/ 5 h 40"/>
                <a:gd name="T10" fmla="*/ 21 w 41"/>
                <a:gd name="T11" fmla="*/ 0 h 40"/>
                <a:gd name="T12" fmla="*/ 0 w 41"/>
                <a:gd name="T13" fmla="*/ 20 h 40"/>
                <a:gd name="T14" fmla="*/ 21 w 41"/>
                <a:gd name="T15" fmla="*/ 40 h 40"/>
                <a:gd name="T16" fmla="*/ 41 w 41"/>
                <a:gd name="T17" fmla="*/ 20 h 40"/>
                <a:gd name="T18" fmla="*/ 21 w 41"/>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0">
                  <a:moveTo>
                    <a:pt x="21" y="5"/>
                  </a:moveTo>
                  <a:cubicBezTo>
                    <a:pt x="29" y="5"/>
                    <a:pt x="36" y="12"/>
                    <a:pt x="36" y="20"/>
                  </a:cubicBezTo>
                  <a:cubicBezTo>
                    <a:pt x="36" y="29"/>
                    <a:pt x="29" y="36"/>
                    <a:pt x="21" y="36"/>
                  </a:cubicBezTo>
                  <a:cubicBezTo>
                    <a:pt x="12" y="36"/>
                    <a:pt x="6" y="29"/>
                    <a:pt x="6" y="20"/>
                  </a:cubicBezTo>
                  <a:cubicBezTo>
                    <a:pt x="6" y="12"/>
                    <a:pt x="12" y="5"/>
                    <a:pt x="21" y="5"/>
                  </a:cubicBezTo>
                  <a:moveTo>
                    <a:pt x="21" y="0"/>
                  </a:moveTo>
                  <a:cubicBezTo>
                    <a:pt x="10" y="0"/>
                    <a:pt x="0" y="9"/>
                    <a:pt x="0" y="20"/>
                  </a:cubicBezTo>
                  <a:cubicBezTo>
                    <a:pt x="0" y="31"/>
                    <a:pt x="10" y="40"/>
                    <a:pt x="21" y="40"/>
                  </a:cubicBezTo>
                  <a:cubicBezTo>
                    <a:pt x="32" y="40"/>
                    <a:pt x="41" y="31"/>
                    <a:pt x="41" y="20"/>
                  </a:cubicBezTo>
                  <a:cubicBezTo>
                    <a:pt x="41" y="9"/>
                    <a:pt x="32" y="0"/>
                    <a:pt x="21"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2" name="Oval 15">
              <a:extLst>
                <a:ext uri="{FF2B5EF4-FFF2-40B4-BE49-F238E27FC236}">
                  <a16:creationId xmlns:a16="http://schemas.microsoft.com/office/drawing/2014/main" id="{D5433724-7E97-4CAA-9808-75AC9E21AA07}"/>
                </a:ext>
              </a:extLst>
            </p:cNvPr>
            <p:cNvSpPr>
              <a:spLocks noChangeArrowheads="1"/>
            </p:cNvSpPr>
            <p:nvPr/>
          </p:nvSpPr>
          <p:spPr bwMode="auto">
            <a:xfrm>
              <a:off x="1505" y="2092"/>
              <a:ext cx="130" cy="129"/>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3" name="Freeform 16">
              <a:extLst>
                <a:ext uri="{FF2B5EF4-FFF2-40B4-BE49-F238E27FC236}">
                  <a16:creationId xmlns:a16="http://schemas.microsoft.com/office/drawing/2014/main" id="{DAE4C6E7-85DF-433C-8211-76E9947A3ECD}"/>
                </a:ext>
              </a:extLst>
            </p:cNvPr>
            <p:cNvSpPr>
              <a:spLocks/>
            </p:cNvSpPr>
            <p:nvPr/>
          </p:nvSpPr>
          <p:spPr bwMode="auto">
            <a:xfrm>
              <a:off x="1505" y="2092"/>
              <a:ext cx="115" cy="122"/>
            </a:xfrm>
            <a:custGeom>
              <a:avLst/>
              <a:gdLst>
                <a:gd name="T0" fmla="*/ 32 w 32"/>
                <a:gd name="T1" fmla="*/ 7 h 34"/>
                <a:gd name="T2" fmla="*/ 18 w 32"/>
                <a:gd name="T3" fmla="*/ 0 h 34"/>
                <a:gd name="T4" fmla="*/ 0 w 32"/>
                <a:gd name="T5" fmla="*/ 18 h 34"/>
                <a:gd name="T6" fmla="*/ 11 w 32"/>
                <a:gd name="T7" fmla="*/ 34 h 34"/>
                <a:gd name="T8" fmla="*/ 32 w 32"/>
                <a:gd name="T9" fmla="*/ 7 h 34"/>
              </a:gdLst>
              <a:ahLst/>
              <a:cxnLst>
                <a:cxn ang="0">
                  <a:pos x="T0" y="T1"/>
                </a:cxn>
                <a:cxn ang="0">
                  <a:pos x="T2" y="T3"/>
                </a:cxn>
                <a:cxn ang="0">
                  <a:pos x="T4" y="T5"/>
                </a:cxn>
                <a:cxn ang="0">
                  <a:pos x="T6" y="T7"/>
                </a:cxn>
                <a:cxn ang="0">
                  <a:pos x="T8" y="T9"/>
                </a:cxn>
              </a:cxnLst>
              <a:rect l="0" t="0" r="r" b="b"/>
              <a:pathLst>
                <a:path w="32" h="34">
                  <a:moveTo>
                    <a:pt x="32" y="7"/>
                  </a:moveTo>
                  <a:cubicBezTo>
                    <a:pt x="29" y="2"/>
                    <a:pt x="24" y="0"/>
                    <a:pt x="18" y="0"/>
                  </a:cubicBezTo>
                  <a:cubicBezTo>
                    <a:pt x="8" y="0"/>
                    <a:pt x="0" y="8"/>
                    <a:pt x="0" y="18"/>
                  </a:cubicBezTo>
                  <a:cubicBezTo>
                    <a:pt x="0" y="25"/>
                    <a:pt x="4" y="32"/>
                    <a:pt x="11" y="34"/>
                  </a:cubicBezTo>
                  <a:cubicBezTo>
                    <a:pt x="12" y="21"/>
                    <a:pt x="20" y="10"/>
                    <a:pt x="32" y="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4" name="Freeform 17">
              <a:extLst>
                <a:ext uri="{FF2B5EF4-FFF2-40B4-BE49-F238E27FC236}">
                  <a16:creationId xmlns:a16="http://schemas.microsoft.com/office/drawing/2014/main" id="{117D2ECE-16DC-465E-A0AD-FB756E3A38C4}"/>
                </a:ext>
              </a:extLst>
            </p:cNvPr>
            <p:cNvSpPr>
              <a:spLocks noEditPoints="1"/>
            </p:cNvSpPr>
            <p:nvPr/>
          </p:nvSpPr>
          <p:spPr bwMode="auto">
            <a:xfrm>
              <a:off x="1498" y="2081"/>
              <a:ext cx="144" cy="147"/>
            </a:xfrm>
            <a:custGeom>
              <a:avLst/>
              <a:gdLst>
                <a:gd name="T0" fmla="*/ 20 w 40"/>
                <a:gd name="T1" fmla="*/ 6 h 41"/>
                <a:gd name="T2" fmla="*/ 35 w 40"/>
                <a:gd name="T3" fmla="*/ 21 h 41"/>
                <a:gd name="T4" fmla="*/ 20 w 40"/>
                <a:gd name="T5" fmla="*/ 36 h 41"/>
                <a:gd name="T6" fmla="*/ 5 w 40"/>
                <a:gd name="T7" fmla="*/ 21 h 41"/>
                <a:gd name="T8" fmla="*/ 20 w 40"/>
                <a:gd name="T9" fmla="*/ 6 h 41"/>
                <a:gd name="T10" fmla="*/ 20 w 40"/>
                <a:gd name="T11" fmla="*/ 0 h 41"/>
                <a:gd name="T12" fmla="*/ 0 w 40"/>
                <a:gd name="T13" fmla="*/ 21 h 41"/>
                <a:gd name="T14" fmla="*/ 20 w 40"/>
                <a:gd name="T15" fmla="*/ 41 h 41"/>
                <a:gd name="T16" fmla="*/ 40 w 40"/>
                <a:gd name="T17" fmla="*/ 21 h 41"/>
                <a:gd name="T18" fmla="*/ 20 w 40"/>
                <a:gd name="T1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1">
                  <a:moveTo>
                    <a:pt x="20" y="6"/>
                  </a:moveTo>
                  <a:cubicBezTo>
                    <a:pt x="28" y="6"/>
                    <a:pt x="35" y="13"/>
                    <a:pt x="35" y="21"/>
                  </a:cubicBezTo>
                  <a:cubicBezTo>
                    <a:pt x="35" y="29"/>
                    <a:pt x="28" y="36"/>
                    <a:pt x="20" y="36"/>
                  </a:cubicBezTo>
                  <a:cubicBezTo>
                    <a:pt x="12" y="36"/>
                    <a:pt x="5" y="29"/>
                    <a:pt x="5" y="21"/>
                  </a:cubicBezTo>
                  <a:cubicBezTo>
                    <a:pt x="5" y="13"/>
                    <a:pt x="12" y="6"/>
                    <a:pt x="20" y="6"/>
                  </a:cubicBezTo>
                  <a:moveTo>
                    <a:pt x="20" y="0"/>
                  </a:moveTo>
                  <a:cubicBezTo>
                    <a:pt x="9" y="0"/>
                    <a:pt x="0" y="9"/>
                    <a:pt x="0" y="21"/>
                  </a:cubicBezTo>
                  <a:cubicBezTo>
                    <a:pt x="0" y="32"/>
                    <a:pt x="9" y="41"/>
                    <a:pt x="20" y="41"/>
                  </a:cubicBezTo>
                  <a:cubicBezTo>
                    <a:pt x="31" y="41"/>
                    <a:pt x="40" y="32"/>
                    <a:pt x="40" y="21"/>
                  </a:cubicBezTo>
                  <a:cubicBezTo>
                    <a:pt x="40" y="9"/>
                    <a:pt x="31" y="0"/>
                    <a:pt x="20"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7" name="Oval 18">
              <a:extLst>
                <a:ext uri="{FF2B5EF4-FFF2-40B4-BE49-F238E27FC236}">
                  <a16:creationId xmlns:a16="http://schemas.microsoft.com/office/drawing/2014/main" id="{B946C73A-CE7B-431D-B964-90F8DE264B6C}"/>
                </a:ext>
              </a:extLst>
            </p:cNvPr>
            <p:cNvSpPr>
              <a:spLocks noChangeArrowheads="1"/>
            </p:cNvSpPr>
            <p:nvPr/>
          </p:nvSpPr>
          <p:spPr bwMode="auto">
            <a:xfrm>
              <a:off x="1721" y="2300"/>
              <a:ext cx="129" cy="13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8" name="Freeform 19">
              <a:extLst>
                <a:ext uri="{FF2B5EF4-FFF2-40B4-BE49-F238E27FC236}">
                  <a16:creationId xmlns:a16="http://schemas.microsoft.com/office/drawing/2014/main" id="{6EA855C4-FA83-47A1-9614-1F54FE06013F}"/>
                </a:ext>
              </a:extLst>
            </p:cNvPr>
            <p:cNvSpPr>
              <a:spLocks/>
            </p:cNvSpPr>
            <p:nvPr/>
          </p:nvSpPr>
          <p:spPr bwMode="auto">
            <a:xfrm>
              <a:off x="1721" y="2300"/>
              <a:ext cx="115" cy="126"/>
            </a:xfrm>
            <a:custGeom>
              <a:avLst/>
              <a:gdLst>
                <a:gd name="T0" fmla="*/ 32 w 32"/>
                <a:gd name="T1" fmla="*/ 7 h 35"/>
                <a:gd name="T2" fmla="*/ 18 w 32"/>
                <a:gd name="T3" fmla="*/ 0 h 35"/>
                <a:gd name="T4" fmla="*/ 0 w 32"/>
                <a:gd name="T5" fmla="*/ 18 h 35"/>
                <a:gd name="T6" fmla="*/ 11 w 32"/>
                <a:gd name="T7" fmla="*/ 35 h 35"/>
                <a:gd name="T8" fmla="*/ 32 w 32"/>
                <a:gd name="T9" fmla="*/ 7 h 35"/>
              </a:gdLst>
              <a:ahLst/>
              <a:cxnLst>
                <a:cxn ang="0">
                  <a:pos x="T0" y="T1"/>
                </a:cxn>
                <a:cxn ang="0">
                  <a:pos x="T2" y="T3"/>
                </a:cxn>
                <a:cxn ang="0">
                  <a:pos x="T4" y="T5"/>
                </a:cxn>
                <a:cxn ang="0">
                  <a:pos x="T6" y="T7"/>
                </a:cxn>
                <a:cxn ang="0">
                  <a:pos x="T8" y="T9"/>
                </a:cxn>
              </a:cxnLst>
              <a:rect l="0" t="0" r="r" b="b"/>
              <a:pathLst>
                <a:path w="32" h="35">
                  <a:moveTo>
                    <a:pt x="32" y="7"/>
                  </a:moveTo>
                  <a:cubicBezTo>
                    <a:pt x="28" y="3"/>
                    <a:pt x="23" y="0"/>
                    <a:pt x="18" y="0"/>
                  </a:cubicBezTo>
                  <a:cubicBezTo>
                    <a:pt x="8" y="0"/>
                    <a:pt x="0" y="8"/>
                    <a:pt x="0" y="18"/>
                  </a:cubicBezTo>
                  <a:cubicBezTo>
                    <a:pt x="0" y="26"/>
                    <a:pt x="4" y="32"/>
                    <a:pt x="11" y="35"/>
                  </a:cubicBezTo>
                  <a:cubicBezTo>
                    <a:pt x="12" y="22"/>
                    <a:pt x="20" y="11"/>
                    <a:pt x="32" y="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p:nvSpPr>
            <p:cNvPr id="119" name="Freeform 20">
              <a:extLst>
                <a:ext uri="{FF2B5EF4-FFF2-40B4-BE49-F238E27FC236}">
                  <a16:creationId xmlns:a16="http://schemas.microsoft.com/office/drawing/2014/main" id="{821ACBB6-D7C8-449E-B69E-8C741983414E}"/>
                </a:ext>
              </a:extLst>
            </p:cNvPr>
            <p:cNvSpPr>
              <a:spLocks noEditPoints="1"/>
            </p:cNvSpPr>
            <p:nvPr/>
          </p:nvSpPr>
          <p:spPr bwMode="auto">
            <a:xfrm>
              <a:off x="1710" y="2293"/>
              <a:ext cx="148" cy="144"/>
            </a:xfrm>
            <a:custGeom>
              <a:avLst/>
              <a:gdLst>
                <a:gd name="T0" fmla="*/ 21 w 41"/>
                <a:gd name="T1" fmla="*/ 5 h 40"/>
                <a:gd name="T2" fmla="*/ 36 w 41"/>
                <a:gd name="T3" fmla="*/ 20 h 40"/>
                <a:gd name="T4" fmla="*/ 21 w 41"/>
                <a:gd name="T5" fmla="*/ 36 h 40"/>
                <a:gd name="T6" fmla="*/ 5 w 41"/>
                <a:gd name="T7" fmla="*/ 20 h 40"/>
                <a:gd name="T8" fmla="*/ 21 w 41"/>
                <a:gd name="T9" fmla="*/ 5 h 40"/>
                <a:gd name="T10" fmla="*/ 21 w 41"/>
                <a:gd name="T11" fmla="*/ 0 h 40"/>
                <a:gd name="T12" fmla="*/ 0 w 41"/>
                <a:gd name="T13" fmla="*/ 20 h 40"/>
                <a:gd name="T14" fmla="*/ 21 w 41"/>
                <a:gd name="T15" fmla="*/ 40 h 40"/>
                <a:gd name="T16" fmla="*/ 41 w 41"/>
                <a:gd name="T17" fmla="*/ 20 h 40"/>
                <a:gd name="T18" fmla="*/ 21 w 41"/>
                <a:gd name="T19"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40">
                  <a:moveTo>
                    <a:pt x="21" y="5"/>
                  </a:moveTo>
                  <a:cubicBezTo>
                    <a:pt x="29" y="5"/>
                    <a:pt x="36" y="12"/>
                    <a:pt x="36" y="20"/>
                  </a:cubicBezTo>
                  <a:cubicBezTo>
                    <a:pt x="36" y="29"/>
                    <a:pt x="29" y="36"/>
                    <a:pt x="21" y="36"/>
                  </a:cubicBezTo>
                  <a:cubicBezTo>
                    <a:pt x="12" y="36"/>
                    <a:pt x="5" y="29"/>
                    <a:pt x="5" y="20"/>
                  </a:cubicBezTo>
                  <a:cubicBezTo>
                    <a:pt x="6" y="12"/>
                    <a:pt x="13" y="5"/>
                    <a:pt x="21" y="5"/>
                  </a:cubicBezTo>
                  <a:moveTo>
                    <a:pt x="21" y="0"/>
                  </a:moveTo>
                  <a:cubicBezTo>
                    <a:pt x="9" y="0"/>
                    <a:pt x="0" y="9"/>
                    <a:pt x="0" y="20"/>
                  </a:cubicBezTo>
                  <a:cubicBezTo>
                    <a:pt x="0" y="31"/>
                    <a:pt x="9" y="40"/>
                    <a:pt x="21" y="40"/>
                  </a:cubicBezTo>
                  <a:cubicBezTo>
                    <a:pt x="32" y="40"/>
                    <a:pt x="41" y="31"/>
                    <a:pt x="41" y="20"/>
                  </a:cubicBezTo>
                  <a:cubicBezTo>
                    <a:pt x="41" y="9"/>
                    <a:pt x="32" y="0"/>
                    <a:pt x="21" y="0"/>
                  </a:cubicBez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grpSp>
      <p:grpSp>
        <p:nvGrpSpPr>
          <p:cNvPr id="120" name="Group 119">
            <a:extLst>
              <a:ext uri="{FF2B5EF4-FFF2-40B4-BE49-F238E27FC236}">
                <a16:creationId xmlns:a16="http://schemas.microsoft.com/office/drawing/2014/main" id="{15D96818-6D12-47C7-8AA2-3EFFD44BF984}"/>
              </a:ext>
            </a:extLst>
          </p:cNvPr>
          <p:cNvGrpSpPr/>
          <p:nvPr/>
        </p:nvGrpSpPr>
        <p:grpSpPr>
          <a:xfrm>
            <a:off x="7870118" y="3315237"/>
            <a:ext cx="424459" cy="300055"/>
            <a:chOff x="4335347" y="1124771"/>
            <a:chExt cx="424459" cy="300055"/>
          </a:xfrm>
        </p:grpSpPr>
        <p:grpSp>
          <p:nvGrpSpPr>
            <p:cNvPr id="522" name="Group 4">
              <a:extLst>
                <a:ext uri="{FF2B5EF4-FFF2-40B4-BE49-F238E27FC236}">
                  <a16:creationId xmlns:a16="http://schemas.microsoft.com/office/drawing/2014/main" id="{D6520A04-4E3D-4A5F-928B-093CDDBB3658}"/>
                </a:ext>
              </a:extLst>
            </p:cNvPr>
            <p:cNvGrpSpPr>
              <a:grpSpLocks noChangeAspect="1"/>
            </p:cNvGrpSpPr>
            <p:nvPr/>
          </p:nvGrpSpPr>
          <p:grpSpPr bwMode="auto">
            <a:xfrm rot="3600000">
              <a:off x="4334694" y="1147372"/>
              <a:ext cx="257342" cy="256036"/>
              <a:chOff x="3288" y="1765"/>
              <a:chExt cx="394" cy="392"/>
            </a:xfrm>
          </p:grpSpPr>
          <p:sp>
            <p:nvSpPr>
              <p:cNvPr id="523" name="Freeform 5">
                <a:extLst>
                  <a:ext uri="{FF2B5EF4-FFF2-40B4-BE49-F238E27FC236}">
                    <a16:creationId xmlns:a16="http://schemas.microsoft.com/office/drawing/2014/main" id="{71C1E2E2-B596-4D56-8457-B1610666AB73}"/>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524" name="Oval 6">
                <a:extLst>
                  <a:ext uri="{FF2B5EF4-FFF2-40B4-BE49-F238E27FC236}">
                    <a16:creationId xmlns:a16="http://schemas.microsoft.com/office/drawing/2014/main" id="{331EE970-E9E2-4C2B-A5EE-D4B38BCF9C0E}"/>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525" name="Freeform 7">
                <a:extLst>
                  <a:ext uri="{FF2B5EF4-FFF2-40B4-BE49-F238E27FC236}">
                    <a16:creationId xmlns:a16="http://schemas.microsoft.com/office/drawing/2014/main" id="{AD29FACB-0109-4F25-9E00-BC5D632B6D7F}"/>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526" name="Group 4">
              <a:extLst>
                <a:ext uri="{FF2B5EF4-FFF2-40B4-BE49-F238E27FC236}">
                  <a16:creationId xmlns:a16="http://schemas.microsoft.com/office/drawing/2014/main" id="{A37A5FB2-93A2-474B-B76E-A7FFC8467508}"/>
                </a:ext>
              </a:extLst>
            </p:cNvPr>
            <p:cNvGrpSpPr>
              <a:grpSpLocks noChangeAspect="1"/>
            </p:cNvGrpSpPr>
            <p:nvPr/>
          </p:nvGrpSpPr>
          <p:grpSpPr bwMode="auto">
            <a:xfrm>
              <a:off x="4630482" y="1124771"/>
              <a:ext cx="129324" cy="128667"/>
              <a:chOff x="3288" y="1765"/>
              <a:chExt cx="394" cy="392"/>
            </a:xfrm>
          </p:grpSpPr>
          <p:sp>
            <p:nvSpPr>
              <p:cNvPr id="527" name="Freeform 5">
                <a:extLst>
                  <a:ext uri="{FF2B5EF4-FFF2-40B4-BE49-F238E27FC236}">
                    <a16:creationId xmlns:a16="http://schemas.microsoft.com/office/drawing/2014/main" id="{FBD883F9-1046-4D39-8D3F-271E25F4D099}"/>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528" name="Oval 6">
                <a:extLst>
                  <a:ext uri="{FF2B5EF4-FFF2-40B4-BE49-F238E27FC236}">
                    <a16:creationId xmlns:a16="http://schemas.microsoft.com/office/drawing/2014/main" id="{D8D0C727-A6C9-4775-B712-DA04CDCCE2F8}"/>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529" name="Freeform 7">
                <a:extLst>
                  <a:ext uri="{FF2B5EF4-FFF2-40B4-BE49-F238E27FC236}">
                    <a16:creationId xmlns:a16="http://schemas.microsoft.com/office/drawing/2014/main" id="{625D2DA4-AC2A-45ED-85A6-7DC30808355B}"/>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nvGrpSpPr>
            <p:cNvPr id="530" name="Group 4">
              <a:extLst>
                <a:ext uri="{FF2B5EF4-FFF2-40B4-BE49-F238E27FC236}">
                  <a16:creationId xmlns:a16="http://schemas.microsoft.com/office/drawing/2014/main" id="{DE80FBD1-9AF5-44EF-BF0E-D461B6351583}"/>
                </a:ext>
              </a:extLst>
            </p:cNvPr>
            <p:cNvGrpSpPr>
              <a:grpSpLocks noChangeAspect="1"/>
            </p:cNvGrpSpPr>
            <p:nvPr/>
          </p:nvGrpSpPr>
          <p:grpSpPr bwMode="auto">
            <a:xfrm>
              <a:off x="4630482" y="1296159"/>
              <a:ext cx="129324" cy="128667"/>
              <a:chOff x="3288" y="1765"/>
              <a:chExt cx="394" cy="392"/>
            </a:xfrm>
          </p:grpSpPr>
          <p:sp>
            <p:nvSpPr>
              <p:cNvPr id="531" name="Freeform 5">
                <a:extLst>
                  <a:ext uri="{FF2B5EF4-FFF2-40B4-BE49-F238E27FC236}">
                    <a16:creationId xmlns:a16="http://schemas.microsoft.com/office/drawing/2014/main" id="{0E9CBCB9-7080-43CD-87A4-29D346B6048C}"/>
                  </a:ext>
                </a:extLst>
              </p:cNvPr>
              <p:cNvSpPr>
                <a:spLocks/>
              </p:cNvSpPr>
              <p:nvPr/>
            </p:nvSpPr>
            <p:spPr bwMode="auto">
              <a:xfrm>
                <a:off x="3288" y="1765"/>
                <a:ext cx="312" cy="348"/>
              </a:xfrm>
              <a:custGeom>
                <a:avLst/>
                <a:gdLst>
                  <a:gd name="T0" fmla="*/ 296 w 312"/>
                  <a:gd name="T1" fmla="*/ 22 h 348"/>
                  <a:gd name="T2" fmla="*/ 257 w 312"/>
                  <a:gd name="T3" fmla="*/ 56 h 348"/>
                  <a:gd name="T4" fmla="*/ 248 w 312"/>
                  <a:gd name="T5" fmla="*/ 0 h 348"/>
                  <a:gd name="T6" fmla="*/ 152 w 312"/>
                  <a:gd name="T7" fmla="*/ 0 h 348"/>
                  <a:gd name="T8" fmla="*/ 142 w 312"/>
                  <a:gd name="T9" fmla="*/ 58 h 348"/>
                  <a:gd name="T10" fmla="*/ 92 w 312"/>
                  <a:gd name="T11" fmla="*/ 21 h 348"/>
                  <a:gd name="T12" fmla="*/ 24 w 312"/>
                  <a:gd name="T13" fmla="*/ 86 h 348"/>
                  <a:gd name="T14" fmla="*/ 62 w 312"/>
                  <a:gd name="T15" fmla="*/ 134 h 348"/>
                  <a:gd name="T16" fmla="*/ 0 w 312"/>
                  <a:gd name="T17" fmla="*/ 144 h 348"/>
                  <a:gd name="T18" fmla="*/ 0 w 312"/>
                  <a:gd name="T19" fmla="*/ 237 h 348"/>
                  <a:gd name="T20" fmla="*/ 64 w 312"/>
                  <a:gd name="T21" fmla="*/ 248 h 348"/>
                  <a:gd name="T22" fmla="*/ 24 w 312"/>
                  <a:gd name="T23" fmla="*/ 298 h 348"/>
                  <a:gd name="T24" fmla="*/ 75 w 312"/>
                  <a:gd name="T25" fmla="*/ 348 h 348"/>
                  <a:gd name="T26" fmla="*/ 312 w 312"/>
                  <a:gd name="T27" fmla="*/ 38 h 348"/>
                  <a:gd name="T28" fmla="*/ 296 w 312"/>
                  <a:gd name="T29" fmla="*/ 22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2" h="348">
                    <a:moveTo>
                      <a:pt x="296" y="22"/>
                    </a:moveTo>
                    <a:lnTo>
                      <a:pt x="257" y="56"/>
                    </a:lnTo>
                    <a:lnTo>
                      <a:pt x="248" y="0"/>
                    </a:lnTo>
                    <a:lnTo>
                      <a:pt x="152" y="0"/>
                    </a:lnTo>
                    <a:lnTo>
                      <a:pt x="142" y="58"/>
                    </a:lnTo>
                    <a:lnTo>
                      <a:pt x="92" y="21"/>
                    </a:lnTo>
                    <a:lnTo>
                      <a:pt x="24" y="86"/>
                    </a:lnTo>
                    <a:lnTo>
                      <a:pt x="62" y="134"/>
                    </a:lnTo>
                    <a:lnTo>
                      <a:pt x="0" y="144"/>
                    </a:lnTo>
                    <a:lnTo>
                      <a:pt x="0" y="237"/>
                    </a:lnTo>
                    <a:lnTo>
                      <a:pt x="64" y="248"/>
                    </a:lnTo>
                    <a:lnTo>
                      <a:pt x="24" y="298"/>
                    </a:lnTo>
                    <a:lnTo>
                      <a:pt x="75" y="348"/>
                    </a:lnTo>
                    <a:lnTo>
                      <a:pt x="312" y="38"/>
                    </a:lnTo>
                    <a:lnTo>
                      <a:pt x="296" y="22"/>
                    </a:lnTo>
                    <a:close/>
                  </a:path>
                </a:pathLst>
              </a:custGeom>
              <a:solidFill>
                <a:schemeClr val="tx1">
                  <a:alpha val="4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457189">
                  <a:defRPr/>
                </a:pPr>
                <a:endParaRPr lang="en-US">
                  <a:solidFill>
                    <a:prstClr val="white"/>
                  </a:solidFill>
                  <a:latin typeface="Arial"/>
                </a:endParaRPr>
              </a:p>
            </p:txBody>
          </p:sp>
          <p:sp useBgFill="1">
            <p:nvSpPr>
              <p:cNvPr id="532" name="Oval 6">
                <a:extLst>
                  <a:ext uri="{FF2B5EF4-FFF2-40B4-BE49-F238E27FC236}">
                    <a16:creationId xmlns:a16="http://schemas.microsoft.com/office/drawing/2014/main" id="{D11456BA-5F6C-4D2E-AC07-C49B086F54D8}"/>
                  </a:ext>
                </a:extLst>
              </p:cNvPr>
              <p:cNvSpPr>
                <a:spLocks noChangeArrowheads="1"/>
              </p:cNvSpPr>
              <p:nvPr/>
            </p:nvSpPr>
            <p:spPr bwMode="auto">
              <a:xfrm>
                <a:off x="3412" y="1888"/>
                <a:ext cx="146" cy="146"/>
              </a:xfrm>
              <a:prstGeom prst="ellipse">
                <a:avLst/>
              </a:prstGeom>
              <a:ln w="12700" cap="rnd">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sp>
            <p:nvSpPr>
              <p:cNvPr id="533" name="Freeform 7">
                <a:extLst>
                  <a:ext uri="{FF2B5EF4-FFF2-40B4-BE49-F238E27FC236}">
                    <a16:creationId xmlns:a16="http://schemas.microsoft.com/office/drawing/2014/main" id="{25125ACA-FF60-4625-A073-6A5F3A07D057}"/>
                  </a:ext>
                </a:extLst>
              </p:cNvPr>
              <p:cNvSpPr>
                <a:spLocks/>
              </p:cNvSpPr>
              <p:nvPr/>
            </p:nvSpPr>
            <p:spPr bwMode="auto">
              <a:xfrm>
                <a:off x="3288" y="1765"/>
                <a:ext cx="394" cy="392"/>
              </a:xfrm>
              <a:custGeom>
                <a:avLst/>
                <a:gdLst>
                  <a:gd name="T0" fmla="*/ 152 w 394"/>
                  <a:gd name="T1" fmla="*/ 0 h 392"/>
                  <a:gd name="T2" fmla="*/ 248 w 394"/>
                  <a:gd name="T3" fmla="*/ 0 h 392"/>
                  <a:gd name="T4" fmla="*/ 257 w 394"/>
                  <a:gd name="T5" fmla="*/ 56 h 392"/>
                  <a:gd name="T6" fmla="*/ 296 w 394"/>
                  <a:gd name="T7" fmla="*/ 22 h 392"/>
                  <a:gd name="T8" fmla="*/ 369 w 394"/>
                  <a:gd name="T9" fmla="*/ 96 h 392"/>
                  <a:gd name="T10" fmla="*/ 336 w 394"/>
                  <a:gd name="T11" fmla="*/ 140 h 392"/>
                  <a:gd name="T12" fmla="*/ 394 w 394"/>
                  <a:gd name="T13" fmla="*/ 149 h 392"/>
                  <a:gd name="T14" fmla="*/ 394 w 394"/>
                  <a:gd name="T15" fmla="*/ 245 h 392"/>
                  <a:gd name="T16" fmla="*/ 336 w 394"/>
                  <a:gd name="T17" fmla="*/ 252 h 392"/>
                  <a:gd name="T18" fmla="*/ 376 w 394"/>
                  <a:gd name="T19" fmla="*/ 302 h 392"/>
                  <a:gd name="T20" fmla="*/ 306 w 394"/>
                  <a:gd name="T21" fmla="*/ 372 h 392"/>
                  <a:gd name="T22" fmla="*/ 255 w 394"/>
                  <a:gd name="T23" fmla="*/ 330 h 392"/>
                  <a:gd name="T24" fmla="*/ 246 w 394"/>
                  <a:gd name="T25" fmla="*/ 392 h 392"/>
                  <a:gd name="T26" fmla="*/ 152 w 394"/>
                  <a:gd name="T27" fmla="*/ 392 h 392"/>
                  <a:gd name="T28" fmla="*/ 141 w 394"/>
                  <a:gd name="T29" fmla="*/ 328 h 392"/>
                  <a:gd name="T30" fmla="*/ 92 w 394"/>
                  <a:gd name="T31" fmla="*/ 366 h 392"/>
                  <a:gd name="T32" fmla="*/ 24 w 394"/>
                  <a:gd name="T33" fmla="*/ 298 h 392"/>
                  <a:gd name="T34" fmla="*/ 64 w 394"/>
                  <a:gd name="T35" fmla="*/ 248 h 392"/>
                  <a:gd name="T36" fmla="*/ 0 w 394"/>
                  <a:gd name="T37" fmla="*/ 237 h 392"/>
                  <a:gd name="T38" fmla="*/ 0 w 394"/>
                  <a:gd name="T39" fmla="*/ 144 h 392"/>
                  <a:gd name="T40" fmla="*/ 62 w 394"/>
                  <a:gd name="T41" fmla="*/ 134 h 392"/>
                  <a:gd name="T42" fmla="*/ 24 w 394"/>
                  <a:gd name="T43" fmla="*/ 86 h 392"/>
                  <a:gd name="T44" fmla="*/ 92 w 394"/>
                  <a:gd name="T45" fmla="*/ 21 h 392"/>
                  <a:gd name="T46" fmla="*/ 142 w 394"/>
                  <a:gd name="T47" fmla="*/ 58 h 392"/>
                  <a:gd name="T48" fmla="*/ 152 w 394"/>
                  <a:gd name="T49" fmla="*/ 0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4" h="392">
                    <a:moveTo>
                      <a:pt x="152" y="0"/>
                    </a:moveTo>
                    <a:lnTo>
                      <a:pt x="248" y="0"/>
                    </a:lnTo>
                    <a:lnTo>
                      <a:pt x="257" y="56"/>
                    </a:lnTo>
                    <a:lnTo>
                      <a:pt x="296" y="22"/>
                    </a:lnTo>
                    <a:lnTo>
                      <a:pt x="369" y="96"/>
                    </a:lnTo>
                    <a:lnTo>
                      <a:pt x="336" y="140"/>
                    </a:lnTo>
                    <a:lnTo>
                      <a:pt x="394" y="149"/>
                    </a:lnTo>
                    <a:lnTo>
                      <a:pt x="394" y="245"/>
                    </a:lnTo>
                    <a:lnTo>
                      <a:pt x="336" y="252"/>
                    </a:lnTo>
                    <a:lnTo>
                      <a:pt x="376" y="302"/>
                    </a:lnTo>
                    <a:lnTo>
                      <a:pt x="306" y="372"/>
                    </a:lnTo>
                    <a:lnTo>
                      <a:pt x="255" y="330"/>
                    </a:lnTo>
                    <a:lnTo>
                      <a:pt x="246" y="392"/>
                    </a:lnTo>
                    <a:lnTo>
                      <a:pt x="152" y="392"/>
                    </a:lnTo>
                    <a:lnTo>
                      <a:pt x="141" y="328"/>
                    </a:lnTo>
                    <a:lnTo>
                      <a:pt x="92" y="366"/>
                    </a:lnTo>
                    <a:lnTo>
                      <a:pt x="24" y="298"/>
                    </a:lnTo>
                    <a:lnTo>
                      <a:pt x="64" y="248"/>
                    </a:lnTo>
                    <a:lnTo>
                      <a:pt x="0" y="237"/>
                    </a:lnTo>
                    <a:lnTo>
                      <a:pt x="0" y="144"/>
                    </a:lnTo>
                    <a:lnTo>
                      <a:pt x="62" y="134"/>
                    </a:lnTo>
                    <a:lnTo>
                      <a:pt x="24" y="86"/>
                    </a:lnTo>
                    <a:lnTo>
                      <a:pt x="92" y="21"/>
                    </a:lnTo>
                    <a:lnTo>
                      <a:pt x="142" y="58"/>
                    </a:lnTo>
                    <a:lnTo>
                      <a:pt x="152" y="0"/>
                    </a:lnTo>
                    <a:close/>
                  </a:path>
                </a:pathLst>
              </a:custGeom>
              <a:noFill/>
              <a:ln w="12700"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189">
                  <a:defRPr/>
                </a:pPr>
                <a:endParaRPr lang="en-US" kern="0">
                  <a:solidFill>
                    <a:srgbClr val="474746"/>
                  </a:solidFill>
                  <a:latin typeface="Arial"/>
                </a:endParaRPr>
              </a:p>
            </p:txBody>
          </p:sp>
        </p:grpSp>
      </p:grpSp>
      <p:sp>
        <p:nvSpPr>
          <p:cNvPr id="536" name="Oval 535">
            <a:extLst>
              <a:ext uri="{FF2B5EF4-FFF2-40B4-BE49-F238E27FC236}">
                <a16:creationId xmlns:a16="http://schemas.microsoft.com/office/drawing/2014/main" id="{3AA3447C-8C1D-42FA-87FA-5A5123268C63}"/>
              </a:ext>
            </a:extLst>
          </p:cNvPr>
          <p:cNvSpPr/>
          <p:nvPr/>
        </p:nvSpPr>
        <p:spPr>
          <a:xfrm>
            <a:off x="8965393" y="4974975"/>
            <a:ext cx="88711" cy="88711"/>
          </a:xfrm>
          <a:prstGeom prst="ellipse">
            <a:avLst/>
          </a:prstGeom>
          <a:solidFill>
            <a:schemeClr val="tx1">
              <a:alpha val="3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189">
              <a:defRPr/>
            </a:pPr>
            <a:endParaRPr lang="en-US" dirty="0">
              <a:solidFill>
                <a:prstClr val="white"/>
              </a:solidFill>
              <a:latin typeface="Arial"/>
            </a:endParaRPr>
          </a:p>
        </p:txBody>
      </p:sp>
      <p:pic>
        <p:nvPicPr>
          <p:cNvPr id="203" name="Picture 202">
            <a:extLst>
              <a:ext uri="{FF2B5EF4-FFF2-40B4-BE49-F238E27FC236}">
                <a16:creationId xmlns:a16="http://schemas.microsoft.com/office/drawing/2014/main" id="{0603E55B-CB4B-4D4C-84B7-7705802EE2D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108684" y="4717140"/>
            <a:ext cx="465545" cy="278325"/>
          </a:xfrm>
          <a:prstGeom prst="rect">
            <a:avLst/>
          </a:prstGeom>
        </p:spPr>
      </p:pic>
    </p:spTree>
    <p:extLst>
      <p:ext uri="{BB962C8B-B14F-4D97-AF65-F5344CB8AC3E}">
        <p14:creationId xmlns:p14="http://schemas.microsoft.com/office/powerpoint/2010/main" val="167498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47"/>
                                        </p:tgtEl>
                                        <p:attrNameLst>
                                          <p:attrName>style.visibility</p:attrName>
                                        </p:attrNameLst>
                                      </p:cBhvr>
                                      <p:to>
                                        <p:strVal val="visible"/>
                                      </p:to>
                                    </p:set>
                                    <p:animEffect transition="in" filter="wipe(right)">
                                      <p:cBhvr>
                                        <p:cTn id="7" dur="500"/>
                                        <p:tgtEl>
                                          <p:spTgt spid="147"/>
                                        </p:tgtEl>
                                      </p:cBhvr>
                                    </p:animEffect>
                                  </p:childTnLst>
                                </p:cTn>
                              </p:par>
                              <p:par>
                                <p:cTn id="8" presetID="22" presetClass="entr" presetSubtype="2" fill="hold" nodeType="withEffect">
                                  <p:stCondLst>
                                    <p:cond delay="0"/>
                                  </p:stCondLst>
                                  <p:childTnLst>
                                    <p:set>
                                      <p:cBhvr>
                                        <p:cTn id="9" dur="1" fill="hold">
                                          <p:stCondLst>
                                            <p:cond delay="0"/>
                                          </p:stCondLst>
                                        </p:cTn>
                                        <p:tgtEl>
                                          <p:spTgt spid="191"/>
                                        </p:tgtEl>
                                        <p:attrNameLst>
                                          <p:attrName>style.visibility</p:attrName>
                                        </p:attrNameLst>
                                      </p:cBhvr>
                                      <p:to>
                                        <p:strVal val="visible"/>
                                      </p:to>
                                    </p:set>
                                    <p:animEffect transition="in" filter="wipe(right)">
                                      <p:cBhvr>
                                        <p:cTn id="10" dur="500"/>
                                        <p:tgtEl>
                                          <p:spTgt spid="191"/>
                                        </p:tgtEl>
                                      </p:cBhvr>
                                    </p:animEffect>
                                  </p:childTnLst>
                                </p:cTn>
                              </p:par>
                              <p:par>
                                <p:cTn id="11" presetID="22" presetClass="entr" presetSubtype="1" fill="hold" nodeType="withEffect">
                                  <p:stCondLst>
                                    <p:cond delay="0"/>
                                  </p:stCondLst>
                                  <p:childTnLst>
                                    <p:set>
                                      <p:cBhvr>
                                        <p:cTn id="12" dur="1" fill="hold">
                                          <p:stCondLst>
                                            <p:cond delay="0"/>
                                          </p:stCondLst>
                                        </p:cTn>
                                        <p:tgtEl>
                                          <p:spTgt spid="152"/>
                                        </p:tgtEl>
                                        <p:attrNameLst>
                                          <p:attrName>style.visibility</p:attrName>
                                        </p:attrNameLst>
                                      </p:cBhvr>
                                      <p:to>
                                        <p:strVal val="visible"/>
                                      </p:to>
                                    </p:set>
                                    <p:animEffect transition="in" filter="wipe(up)">
                                      <p:cBhvr>
                                        <p:cTn id="13" dur="500"/>
                                        <p:tgtEl>
                                          <p:spTgt spid="152"/>
                                        </p:tgtEl>
                                      </p:cBhvr>
                                    </p:animEffect>
                                  </p:childTnLst>
                                </p:cTn>
                              </p:par>
                              <p:par>
                                <p:cTn id="14" presetID="22" presetClass="entr" presetSubtype="1" fill="hold" nodeType="withEffect">
                                  <p:stCondLst>
                                    <p:cond delay="0"/>
                                  </p:stCondLst>
                                  <p:childTnLst>
                                    <p:set>
                                      <p:cBhvr>
                                        <p:cTn id="15" dur="1" fill="hold">
                                          <p:stCondLst>
                                            <p:cond delay="0"/>
                                          </p:stCondLst>
                                        </p:cTn>
                                        <p:tgtEl>
                                          <p:spTgt spid="198"/>
                                        </p:tgtEl>
                                        <p:attrNameLst>
                                          <p:attrName>style.visibility</p:attrName>
                                        </p:attrNameLst>
                                      </p:cBhvr>
                                      <p:to>
                                        <p:strVal val="visible"/>
                                      </p:to>
                                    </p:set>
                                    <p:animEffect transition="in" filter="wipe(up)">
                                      <p:cBhvr>
                                        <p:cTn id="16" dur="500"/>
                                        <p:tgtEl>
                                          <p:spTgt spid="198"/>
                                        </p:tgtEl>
                                      </p:cBhvr>
                                    </p:animEffect>
                                  </p:childTnLst>
                                </p:cTn>
                              </p:par>
                              <p:par>
                                <p:cTn id="17" presetID="22" presetClass="entr" presetSubtype="1" fill="hold" nodeType="withEffect">
                                  <p:stCondLst>
                                    <p:cond delay="0"/>
                                  </p:stCondLst>
                                  <p:childTnLst>
                                    <p:set>
                                      <p:cBhvr>
                                        <p:cTn id="18" dur="1" fill="hold">
                                          <p:stCondLst>
                                            <p:cond delay="0"/>
                                          </p:stCondLst>
                                        </p:cTn>
                                        <p:tgtEl>
                                          <p:spTgt spid="151"/>
                                        </p:tgtEl>
                                        <p:attrNameLst>
                                          <p:attrName>style.visibility</p:attrName>
                                        </p:attrNameLst>
                                      </p:cBhvr>
                                      <p:to>
                                        <p:strVal val="visible"/>
                                      </p:to>
                                    </p:set>
                                    <p:animEffect transition="in" filter="wipe(up)">
                                      <p:cBhvr>
                                        <p:cTn id="19" dur="500"/>
                                        <p:tgtEl>
                                          <p:spTgt spid="151"/>
                                        </p:tgtEl>
                                      </p:cBhvr>
                                    </p:animEffect>
                                  </p:childTnLst>
                                </p:cTn>
                              </p:par>
                              <p:par>
                                <p:cTn id="20" presetID="22" presetClass="entr" presetSubtype="8" fill="hold" nodeType="withEffect">
                                  <p:stCondLst>
                                    <p:cond delay="0"/>
                                  </p:stCondLst>
                                  <p:childTnLst>
                                    <p:set>
                                      <p:cBhvr>
                                        <p:cTn id="21" dur="1" fill="hold">
                                          <p:stCondLst>
                                            <p:cond delay="0"/>
                                          </p:stCondLst>
                                        </p:cTn>
                                        <p:tgtEl>
                                          <p:spTgt spid="202"/>
                                        </p:tgtEl>
                                        <p:attrNameLst>
                                          <p:attrName>style.visibility</p:attrName>
                                        </p:attrNameLst>
                                      </p:cBhvr>
                                      <p:to>
                                        <p:strVal val="visible"/>
                                      </p:to>
                                    </p:set>
                                    <p:animEffect transition="in" filter="wipe(left)">
                                      <p:cBhvr>
                                        <p:cTn id="22" dur="500"/>
                                        <p:tgtEl>
                                          <p:spTgt spid="202"/>
                                        </p:tgtEl>
                                      </p:cBhvr>
                                    </p:animEffect>
                                  </p:childTnLst>
                                </p:cTn>
                              </p:par>
                              <p:par>
                                <p:cTn id="23" presetID="22" presetClass="entr" presetSubtype="8" fill="hold" nodeType="withEffect">
                                  <p:stCondLst>
                                    <p:cond delay="0"/>
                                  </p:stCondLst>
                                  <p:childTnLst>
                                    <p:set>
                                      <p:cBhvr>
                                        <p:cTn id="24" dur="1" fill="hold">
                                          <p:stCondLst>
                                            <p:cond delay="0"/>
                                          </p:stCondLst>
                                        </p:cTn>
                                        <p:tgtEl>
                                          <p:spTgt spid="200"/>
                                        </p:tgtEl>
                                        <p:attrNameLst>
                                          <p:attrName>style.visibility</p:attrName>
                                        </p:attrNameLst>
                                      </p:cBhvr>
                                      <p:to>
                                        <p:strVal val="visible"/>
                                      </p:to>
                                    </p:set>
                                    <p:animEffect transition="in" filter="wipe(left)">
                                      <p:cBhvr>
                                        <p:cTn id="25" dur="500"/>
                                        <p:tgtEl>
                                          <p:spTgt spid="200"/>
                                        </p:tgtEl>
                                      </p:cBhvr>
                                    </p:animEffect>
                                  </p:childTnLst>
                                </p:cTn>
                              </p:par>
                              <p:par>
                                <p:cTn id="26" presetID="22" presetClass="entr" presetSubtype="8" fill="hold" nodeType="withEffect">
                                  <p:stCondLst>
                                    <p:cond delay="0"/>
                                  </p:stCondLst>
                                  <p:childTnLst>
                                    <p:set>
                                      <p:cBhvr>
                                        <p:cTn id="27" dur="1" fill="hold">
                                          <p:stCondLst>
                                            <p:cond delay="0"/>
                                          </p:stCondLst>
                                        </p:cTn>
                                        <p:tgtEl>
                                          <p:spTgt spid="150"/>
                                        </p:tgtEl>
                                        <p:attrNameLst>
                                          <p:attrName>style.visibility</p:attrName>
                                        </p:attrNameLst>
                                      </p:cBhvr>
                                      <p:to>
                                        <p:strVal val="visible"/>
                                      </p:to>
                                    </p:set>
                                    <p:animEffect transition="in" filter="wipe(left)">
                                      <p:cBhvr>
                                        <p:cTn id="28" dur="500"/>
                                        <p:tgtEl>
                                          <p:spTgt spid="150"/>
                                        </p:tgtEl>
                                      </p:cBhvr>
                                    </p:animEffect>
                                  </p:childTnLst>
                                </p:cTn>
                              </p:par>
                              <p:par>
                                <p:cTn id="29" presetID="22" presetClass="entr" presetSubtype="4" fill="hold" nodeType="withEffect">
                                  <p:stCondLst>
                                    <p:cond delay="0"/>
                                  </p:stCondLst>
                                  <p:childTnLst>
                                    <p:set>
                                      <p:cBhvr>
                                        <p:cTn id="30" dur="1" fill="hold">
                                          <p:stCondLst>
                                            <p:cond delay="0"/>
                                          </p:stCondLst>
                                        </p:cTn>
                                        <p:tgtEl>
                                          <p:spTgt spid="164"/>
                                        </p:tgtEl>
                                        <p:attrNameLst>
                                          <p:attrName>style.visibility</p:attrName>
                                        </p:attrNameLst>
                                      </p:cBhvr>
                                      <p:to>
                                        <p:strVal val="visible"/>
                                      </p:to>
                                    </p:set>
                                    <p:animEffect transition="in" filter="wipe(down)">
                                      <p:cBhvr>
                                        <p:cTn id="31" dur="500"/>
                                        <p:tgtEl>
                                          <p:spTgt spid="164"/>
                                        </p:tgtEl>
                                      </p:cBhvr>
                                    </p:animEffect>
                                  </p:childTnLst>
                                </p:cTn>
                              </p:par>
                              <p:par>
                                <p:cTn id="32" presetID="22" presetClass="entr" presetSubtype="4" fill="hold" nodeType="withEffect">
                                  <p:stCondLst>
                                    <p:cond delay="0"/>
                                  </p:stCondLst>
                                  <p:childTnLst>
                                    <p:set>
                                      <p:cBhvr>
                                        <p:cTn id="33" dur="1" fill="hold">
                                          <p:stCondLst>
                                            <p:cond delay="0"/>
                                          </p:stCondLst>
                                        </p:cTn>
                                        <p:tgtEl>
                                          <p:spTgt spid="168"/>
                                        </p:tgtEl>
                                        <p:attrNameLst>
                                          <p:attrName>style.visibility</p:attrName>
                                        </p:attrNameLst>
                                      </p:cBhvr>
                                      <p:to>
                                        <p:strVal val="visible"/>
                                      </p:to>
                                    </p:set>
                                    <p:animEffect transition="in" filter="wipe(down)">
                                      <p:cBhvr>
                                        <p:cTn id="34" dur="500"/>
                                        <p:tgtEl>
                                          <p:spTgt spid="168"/>
                                        </p:tgtEl>
                                      </p:cBhvr>
                                    </p:animEffect>
                                  </p:childTnLst>
                                </p:cTn>
                              </p:par>
                              <p:par>
                                <p:cTn id="35" presetID="22" presetClass="entr" presetSubtype="8" fill="hold" nodeType="withEffect">
                                  <p:stCondLst>
                                    <p:cond delay="0"/>
                                  </p:stCondLst>
                                  <p:childTnLst>
                                    <p:set>
                                      <p:cBhvr>
                                        <p:cTn id="36" dur="1" fill="hold">
                                          <p:stCondLst>
                                            <p:cond delay="0"/>
                                          </p:stCondLst>
                                        </p:cTn>
                                        <p:tgtEl>
                                          <p:spTgt spid="171"/>
                                        </p:tgtEl>
                                        <p:attrNameLst>
                                          <p:attrName>style.visibility</p:attrName>
                                        </p:attrNameLst>
                                      </p:cBhvr>
                                      <p:to>
                                        <p:strVal val="visible"/>
                                      </p:to>
                                    </p:set>
                                    <p:animEffect transition="in" filter="wipe(left)">
                                      <p:cBhvr>
                                        <p:cTn id="37" dur="500"/>
                                        <p:tgtEl>
                                          <p:spTgt spid="171"/>
                                        </p:tgtEl>
                                      </p:cBhvr>
                                    </p:animEffect>
                                  </p:childTnLst>
                                </p:cTn>
                              </p:par>
                              <p:par>
                                <p:cTn id="38" presetID="22" presetClass="entr" presetSubtype="2" fill="hold" nodeType="withEffect">
                                  <p:stCondLst>
                                    <p:cond delay="0"/>
                                  </p:stCondLst>
                                  <p:childTnLst>
                                    <p:set>
                                      <p:cBhvr>
                                        <p:cTn id="39" dur="1" fill="hold">
                                          <p:stCondLst>
                                            <p:cond delay="0"/>
                                          </p:stCondLst>
                                        </p:cTn>
                                        <p:tgtEl>
                                          <p:spTgt spid="218"/>
                                        </p:tgtEl>
                                        <p:attrNameLst>
                                          <p:attrName>style.visibility</p:attrName>
                                        </p:attrNameLst>
                                      </p:cBhvr>
                                      <p:to>
                                        <p:strVal val="visible"/>
                                      </p:to>
                                    </p:set>
                                    <p:animEffect transition="in" filter="wipe(right)">
                                      <p:cBhvr>
                                        <p:cTn id="40" dur="500"/>
                                        <p:tgtEl>
                                          <p:spTgt spid="218"/>
                                        </p:tgtEl>
                                      </p:cBhvr>
                                    </p:animEffect>
                                  </p:childTnLst>
                                </p:cTn>
                              </p:par>
                              <p:par>
                                <p:cTn id="41" presetID="53" presetClass="entr" presetSubtype="16" fill="hold" grpId="0" nodeType="withEffect">
                                  <p:stCondLst>
                                    <p:cond delay="150"/>
                                  </p:stCondLst>
                                  <p:childTnLst>
                                    <p:set>
                                      <p:cBhvr>
                                        <p:cTn id="42" dur="1" fill="hold">
                                          <p:stCondLst>
                                            <p:cond delay="0"/>
                                          </p:stCondLst>
                                        </p:cTn>
                                        <p:tgtEl>
                                          <p:spTgt spid="483"/>
                                        </p:tgtEl>
                                        <p:attrNameLst>
                                          <p:attrName>style.visibility</p:attrName>
                                        </p:attrNameLst>
                                      </p:cBhvr>
                                      <p:to>
                                        <p:strVal val="visible"/>
                                      </p:to>
                                    </p:set>
                                    <p:anim calcmode="lin" valueType="num">
                                      <p:cBhvr>
                                        <p:cTn id="43" dur="350" fill="hold"/>
                                        <p:tgtEl>
                                          <p:spTgt spid="483"/>
                                        </p:tgtEl>
                                        <p:attrNameLst>
                                          <p:attrName>ppt_w</p:attrName>
                                        </p:attrNameLst>
                                      </p:cBhvr>
                                      <p:tavLst>
                                        <p:tav tm="0">
                                          <p:val>
                                            <p:fltVal val="0"/>
                                          </p:val>
                                        </p:tav>
                                        <p:tav tm="100000">
                                          <p:val>
                                            <p:strVal val="#ppt_w"/>
                                          </p:val>
                                        </p:tav>
                                      </p:tavLst>
                                    </p:anim>
                                    <p:anim calcmode="lin" valueType="num">
                                      <p:cBhvr>
                                        <p:cTn id="44" dur="350" fill="hold"/>
                                        <p:tgtEl>
                                          <p:spTgt spid="483"/>
                                        </p:tgtEl>
                                        <p:attrNameLst>
                                          <p:attrName>ppt_h</p:attrName>
                                        </p:attrNameLst>
                                      </p:cBhvr>
                                      <p:tavLst>
                                        <p:tav tm="0">
                                          <p:val>
                                            <p:fltVal val="0"/>
                                          </p:val>
                                        </p:tav>
                                        <p:tav tm="100000">
                                          <p:val>
                                            <p:strVal val="#ppt_h"/>
                                          </p:val>
                                        </p:tav>
                                      </p:tavLst>
                                    </p:anim>
                                    <p:animEffect transition="in" filter="fade">
                                      <p:cBhvr>
                                        <p:cTn id="45" dur="350"/>
                                        <p:tgtEl>
                                          <p:spTgt spid="483"/>
                                        </p:tgtEl>
                                      </p:cBhvr>
                                    </p:animEffect>
                                  </p:childTnLst>
                                </p:cTn>
                              </p:par>
                              <p:par>
                                <p:cTn id="46" presetID="53" presetClass="entr" presetSubtype="16" fill="hold" grpId="0" nodeType="withEffect">
                                  <p:stCondLst>
                                    <p:cond delay="150"/>
                                  </p:stCondLst>
                                  <p:childTnLst>
                                    <p:set>
                                      <p:cBhvr>
                                        <p:cTn id="47" dur="1" fill="hold">
                                          <p:stCondLst>
                                            <p:cond delay="0"/>
                                          </p:stCondLst>
                                        </p:cTn>
                                        <p:tgtEl>
                                          <p:spTgt spid="481"/>
                                        </p:tgtEl>
                                        <p:attrNameLst>
                                          <p:attrName>style.visibility</p:attrName>
                                        </p:attrNameLst>
                                      </p:cBhvr>
                                      <p:to>
                                        <p:strVal val="visible"/>
                                      </p:to>
                                    </p:set>
                                    <p:anim calcmode="lin" valueType="num">
                                      <p:cBhvr>
                                        <p:cTn id="48" dur="350" fill="hold"/>
                                        <p:tgtEl>
                                          <p:spTgt spid="481"/>
                                        </p:tgtEl>
                                        <p:attrNameLst>
                                          <p:attrName>ppt_w</p:attrName>
                                        </p:attrNameLst>
                                      </p:cBhvr>
                                      <p:tavLst>
                                        <p:tav tm="0">
                                          <p:val>
                                            <p:fltVal val="0"/>
                                          </p:val>
                                        </p:tav>
                                        <p:tav tm="100000">
                                          <p:val>
                                            <p:strVal val="#ppt_w"/>
                                          </p:val>
                                        </p:tav>
                                      </p:tavLst>
                                    </p:anim>
                                    <p:anim calcmode="lin" valueType="num">
                                      <p:cBhvr>
                                        <p:cTn id="49" dur="350" fill="hold"/>
                                        <p:tgtEl>
                                          <p:spTgt spid="481"/>
                                        </p:tgtEl>
                                        <p:attrNameLst>
                                          <p:attrName>ppt_h</p:attrName>
                                        </p:attrNameLst>
                                      </p:cBhvr>
                                      <p:tavLst>
                                        <p:tav tm="0">
                                          <p:val>
                                            <p:fltVal val="0"/>
                                          </p:val>
                                        </p:tav>
                                        <p:tav tm="100000">
                                          <p:val>
                                            <p:strVal val="#ppt_h"/>
                                          </p:val>
                                        </p:tav>
                                      </p:tavLst>
                                    </p:anim>
                                    <p:animEffect transition="in" filter="fade">
                                      <p:cBhvr>
                                        <p:cTn id="50" dur="350"/>
                                        <p:tgtEl>
                                          <p:spTgt spid="481"/>
                                        </p:tgtEl>
                                      </p:cBhvr>
                                    </p:animEffect>
                                  </p:childTnLst>
                                </p:cTn>
                              </p:par>
                              <p:par>
                                <p:cTn id="51" presetID="53" presetClass="entr" presetSubtype="16" fill="hold" grpId="0" nodeType="withEffect">
                                  <p:stCondLst>
                                    <p:cond delay="150"/>
                                  </p:stCondLst>
                                  <p:childTnLst>
                                    <p:set>
                                      <p:cBhvr>
                                        <p:cTn id="52" dur="1" fill="hold">
                                          <p:stCondLst>
                                            <p:cond delay="0"/>
                                          </p:stCondLst>
                                        </p:cTn>
                                        <p:tgtEl>
                                          <p:spTgt spid="478"/>
                                        </p:tgtEl>
                                        <p:attrNameLst>
                                          <p:attrName>style.visibility</p:attrName>
                                        </p:attrNameLst>
                                      </p:cBhvr>
                                      <p:to>
                                        <p:strVal val="visible"/>
                                      </p:to>
                                    </p:set>
                                    <p:anim calcmode="lin" valueType="num">
                                      <p:cBhvr>
                                        <p:cTn id="53" dur="350" fill="hold"/>
                                        <p:tgtEl>
                                          <p:spTgt spid="478"/>
                                        </p:tgtEl>
                                        <p:attrNameLst>
                                          <p:attrName>ppt_w</p:attrName>
                                        </p:attrNameLst>
                                      </p:cBhvr>
                                      <p:tavLst>
                                        <p:tav tm="0">
                                          <p:val>
                                            <p:fltVal val="0"/>
                                          </p:val>
                                        </p:tav>
                                        <p:tav tm="100000">
                                          <p:val>
                                            <p:strVal val="#ppt_w"/>
                                          </p:val>
                                        </p:tav>
                                      </p:tavLst>
                                    </p:anim>
                                    <p:anim calcmode="lin" valueType="num">
                                      <p:cBhvr>
                                        <p:cTn id="54" dur="350" fill="hold"/>
                                        <p:tgtEl>
                                          <p:spTgt spid="478"/>
                                        </p:tgtEl>
                                        <p:attrNameLst>
                                          <p:attrName>ppt_h</p:attrName>
                                        </p:attrNameLst>
                                      </p:cBhvr>
                                      <p:tavLst>
                                        <p:tav tm="0">
                                          <p:val>
                                            <p:fltVal val="0"/>
                                          </p:val>
                                        </p:tav>
                                        <p:tav tm="100000">
                                          <p:val>
                                            <p:strVal val="#ppt_h"/>
                                          </p:val>
                                        </p:tav>
                                      </p:tavLst>
                                    </p:anim>
                                    <p:animEffect transition="in" filter="fade">
                                      <p:cBhvr>
                                        <p:cTn id="55" dur="350"/>
                                        <p:tgtEl>
                                          <p:spTgt spid="478"/>
                                        </p:tgtEl>
                                      </p:cBhvr>
                                    </p:animEffect>
                                  </p:childTnLst>
                                </p:cTn>
                              </p:par>
                              <p:par>
                                <p:cTn id="56" presetID="53" presetClass="entr" presetSubtype="16" fill="hold" grpId="0" nodeType="withEffect">
                                  <p:stCondLst>
                                    <p:cond delay="150"/>
                                  </p:stCondLst>
                                  <p:childTnLst>
                                    <p:set>
                                      <p:cBhvr>
                                        <p:cTn id="57" dur="1" fill="hold">
                                          <p:stCondLst>
                                            <p:cond delay="0"/>
                                          </p:stCondLst>
                                        </p:cTn>
                                        <p:tgtEl>
                                          <p:spTgt spid="472"/>
                                        </p:tgtEl>
                                        <p:attrNameLst>
                                          <p:attrName>style.visibility</p:attrName>
                                        </p:attrNameLst>
                                      </p:cBhvr>
                                      <p:to>
                                        <p:strVal val="visible"/>
                                      </p:to>
                                    </p:set>
                                    <p:anim calcmode="lin" valueType="num">
                                      <p:cBhvr>
                                        <p:cTn id="58" dur="350" fill="hold"/>
                                        <p:tgtEl>
                                          <p:spTgt spid="472"/>
                                        </p:tgtEl>
                                        <p:attrNameLst>
                                          <p:attrName>ppt_w</p:attrName>
                                        </p:attrNameLst>
                                      </p:cBhvr>
                                      <p:tavLst>
                                        <p:tav tm="0">
                                          <p:val>
                                            <p:fltVal val="0"/>
                                          </p:val>
                                        </p:tav>
                                        <p:tav tm="100000">
                                          <p:val>
                                            <p:strVal val="#ppt_w"/>
                                          </p:val>
                                        </p:tav>
                                      </p:tavLst>
                                    </p:anim>
                                    <p:anim calcmode="lin" valueType="num">
                                      <p:cBhvr>
                                        <p:cTn id="59" dur="350" fill="hold"/>
                                        <p:tgtEl>
                                          <p:spTgt spid="472"/>
                                        </p:tgtEl>
                                        <p:attrNameLst>
                                          <p:attrName>ppt_h</p:attrName>
                                        </p:attrNameLst>
                                      </p:cBhvr>
                                      <p:tavLst>
                                        <p:tav tm="0">
                                          <p:val>
                                            <p:fltVal val="0"/>
                                          </p:val>
                                        </p:tav>
                                        <p:tav tm="100000">
                                          <p:val>
                                            <p:strVal val="#ppt_h"/>
                                          </p:val>
                                        </p:tav>
                                      </p:tavLst>
                                    </p:anim>
                                    <p:animEffect transition="in" filter="fade">
                                      <p:cBhvr>
                                        <p:cTn id="60" dur="350"/>
                                        <p:tgtEl>
                                          <p:spTgt spid="472"/>
                                        </p:tgtEl>
                                      </p:cBhvr>
                                    </p:animEffect>
                                  </p:childTnLst>
                                </p:cTn>
                              </p:par>
                              <p:par>
                                <p:cTn id="61" presetID="53" presetClass="entr" presetSubtype="16" fill="hold" grpId="0" nodeType="withEffect">
                                  <p:stCondLst>
                                    <p:cond delay="150"/>
                                  </p:stCondLst>
                                  <p:childTnLst>
                                    <p:set>
                                      <p:cBhvr>
                                        <p:cTn id="62" dur="1" fill="hold">
                                          <p:stCondLst>
                                            <p:cond delay="0"/>
                                          </p:stCondLst>
                                        </p:cTn>
                                        <p:tgtEl>
                                          <p:spTgt spid="479"/>
                                        </p:tgtEl>
                                        <p:attrNameLst>
                                          <p:attrName>style.visibility</p:attrName>
                                        </p:attrNameLst>
                                      </p:cBhvr>
                                      <p:to>
                                        <p:strVal val="visible"/>
                                      </p:to>
                                    </p:set>
                                    <p:anim calcmode="lin" valueType="num">
                                      <p:cBhvr>
                                        <p:cTn id="63" dur="350" fill="hold"/>
                                        <p:tgtEl>
                                          <p:spTgt spid="479"/>
                                        </p:tgtEl>
                                        <p:attrNameLst>
                                          <p:attrName>ppt_w</p:attrName>
                                        </p:attrNameLst>
                                      </p:cBhvr>
                                      <p:tavLst>
                                        <p:tav tm="0">
                                          <p:val>
                                            <p:fltVal val="0"/>
                                          </p:val>
                                        </p:tav>
                                        <p:tav tm="100000">
                                          <p:val>
                                            <p:strVal val="#ppt_w"/>
                                          </p:val>
                                        </p:tav>
                                      </p:tavLst>
                                    </p:anim>
                                    <p:anim calcmode="lin" valueType="num">
                                      <p:cBhvr>
                                        <p:cTn id="64" dur="350" fill="hold"/>
                                        <p:tgtEl>
                                          <p:spTgt spid="479"/>
                                        </p:tgtEl>
                                        <p:attrNameLst>
                                          <p:attrName>ppt_h</p:attrName>
                                        </p:attrNameLst>
                                      </p:cBhvr>
                                      <p:tavLst>
                                        <p:tav tm="0">
                                          <p:val>
                                            <p:fltVal val="0"/>
                                          </p:val>
                                        </p:tav>
                                        <p:tav tm="100000">
                                          <p:val>
                                            <p:strVal val="#ppt_h"/>
                                          </p:val>
                                        </p:tav>
                                      </p:tavLst>
                                    </p:anim>
                                    <p:animEffect transition="in" filter="fade">
                                      <p:cBhvr>
                                        <p:cTn id="65" dur="350"/>
                                        <p:tgtEl>
                                          <p:spTgt spid="479"/>
                                        </p:tgtEl>
                                      </p:cBhvr>
                                    </p:animEffect>
                                  </p:childTnLst>
                                </p:cTn>
                              </p:par>
                              <p:par>
                                <p:cTn id="66" presetID="53" presetClass="entr" presetSubtype="16" fill="hold" grpId="0" nodeType="withEffect">
                                  <p:stCondLst>
                                    <p:cond delay="150"/>
                                  </p:stCondLst>
                                  <p:childTnLst>
                                    <p:set>
                                      <p:cBhvr>
                                        <p:cTn id="67" dur="1" fill="hold">
                                          <p:stCondLst>
                                            <p:cond delay="0"/>
                                          </p:stCondLst>
                                        </p:cTn>
                                        <p:tgtEl>
                                          <p:spTgt spid="473"/>
                                        </p:tgtEl>
                                        <p:attrNameLst>
                                          <p:attrName>style.visibility</p:attrName>
                                        </p:attrNameLst>
                                      </p:cBhvr>
                                      <p:to>
                                        <p:strVal val="visible"/>
                                      </p:to>
                                    </p:set>
                                    <p:anim calcmode="lin" valueType="num">
                                      <p:cBhvr>
                                        <p:cTn id="68" dur="350" fill="hold"/>
                                        <p:tgtEl>
                                          <p:spTgt spid="473"/>
                                        </p:tgtEl>
                                        <p:attrNameLst>
                                          <p:attrName>ppt_w</p:attrName>
                                        </p:attrNameLst>
                                      </p:cBhvr>
                                      <p:tavLst>
                                        <p:tav tm="0">
                                          <p:val>
                                            <p:fltVal val="0"/>
                                          </p:val>
                                        </p:tav>
                                        <p:tav tm="100000">
                                          <p:val>
                                            <p:strVal val="#ppt_w"/>
                                          </p:val>
                                        </p:tav>
                                      </p:tavLst>
                                    </p:anim>
                                    <p:anim calcmode="lin" valueType="num">
                                      <p:cBhvr>
                                        <p:cTn id="69" dur="350" fill="hold"/>
                                        <p:tgtEl>
                                          <p:spTgt spid="473"/>
                                        </p:tgtEl>
                                        <p:attrNameLst>
                                          <p:attrName>ppt_h</p:attrName>
                                        </p:attrNameLst>
                                      </p:cBhvr>
                                      <p:tavLst>
                                        <p:tav tm="0">
                                          <p:val>
                                            <p:fltVal val="0"/>
                                          </p:val>
                                        </p:tav>
                                        <p:tav tm="100000">
                                          <p:val>
                                            <p:strVal val="#ppt_h"/>
                                          </p:val>
                                        </p:tav>
                                      </p:tavLst>
                                    </p:anim>
                                    <p:animEffect transition="in" filter="fade">
                                      <p:cBhvr>
                                        <p:cTn id="70" dur="350"/>
                                        <p:tgtEl>
                                          <p:spTgt spid="473"/>
                                        </p:tgtEl>
                                      </p:cBhvr>
                                    </p:animEffect>
                                  </p:childTnLst>
                                </p:cTn>
                              </p:par>
                              <p:par>
                                <p:cTn id="71" presetID="53" presetClass="entr" presetSubtype="16" fill="hold" grpId="0" nodeType="withEffect">
                                  <p:stCondLst>
                                    <p:cond delay="150"/>
                                  </p:stCondLst>
                                  <p:childTnLst>
                                    <p:set>
                                      <p:cBhvr>
                                        <p:cTn id="72" dur="1" fill="hold">
                                          <p:stCondLst>
                                            <p:cond delay="0"/>
                                          </p:stCondLst>
                                        </p:cTn>
                                        <p:tgtEl>
                                          <p:spTgt spid="471"/>
                                        </p:tgtEl>
                                        <p:attrNameLst>
                                          <p:attrName>style.visibility</p:attrName>
                                        </p:attrNameLst>
                                      </p:cBhvr>
                                      <p:to>
                                        <p:strVal val="visible"/>
                                      </p:to>
                                    </p:set>
                                    <p:anim calcmode="lin" valueType="num">
                                      <p:cBhvr>
                                        <p:cTn id="73" dur="350" fill="hold"/>
                                        <p:tgtEl>
                                          <p:spTgt spid="471"/>
                                        </p:tgtEl>
                                        <p:attrNameLst>
                                          <p:attrName>ppt_w</p:attrName>
                                        </p:attrNameLst>
                                      </p:cBhvr>
                                      <p:tavLst>
                                        <p:tav tm="0">
                                          <p:val>
                                            <p:fltVal val="0"/>
                                          </p:val>
                                        </p:tav>
                                        <p:tav tm="100000">
                                          <p:val>
                                            <p:strVal val="#ppt_w"/>
                                          </p:val>
                                        </p:tav>
                                      </p:tavLst>
                                    </p:anim>
                                    <p:anim calcmode="lin" valueType="num">
                                      <p:cBhvr>
                                        <p:cTn id="74" dur="350" fill="hold"/>
                                        <p:tgtEl>
                                          <p:spTgt spid="471"/>
                                        </p:tgtEl>
                                        <p:attrNameLst>
                                          <p:attrName>ppt_h</p:attrName>
                                        </p:attrNameLst>
                                      </p:cBhvr>
                                      <p:tavLst>
                                        <p:tav tm="0">
                                          <p:val>
                                            <p:fltVal val="0"/>
                                          </p:val>
                                        </p:tav>
                                        <p:tav tm="100000">
                                          <p:val>
                                            <p:strVal val="#ppt_h"/>
                                          </p:val>
                                        </p:tav>
                                      </p:tavLst>
                                    </p:anim>
                                    <p:animEffect transition="in" filter="fade">
                                      <p:cBhvr>
                                        <p:cTn id="75" dur="350"/>
                                        <p:tgtEl>
                                          <p:spTgt spid="471"/>
                                        </p:tgtEl>
                                      </p:cBhvr>
                                    </p:animEffect>
                                  </p:childTnLst>
                                </p:cTn>
                              </p:par>
                              <p:par>
                                <p:cTn id="76" presetID="53" presetClass="entr" presetSubtype="16" fill="hold" grpId="0" nodeType="withEffect">
                                  <p:stCondLst>
                                    <p:cond delay="150"/>
                                  </p:stCondLst>
                                  <p:childTnLst>
                                    <p:set>
                                      <p:cBhvr>
                                        <p:cTn id="77" dur="1" fill="hold">
                                          <p:stCondLst>
                                            <p:cond delay="0"/>
                                          </p:stCondLst>
                                        </p:cTn>
                                        <p:tgtEl>
                                          <p:spTgt spid="477"/>
                                        </p:tgtEl>
                                        <p:attrNameLst>
                                          <p:attrName>style.visibility</p:attrName>
                                        </p:attrNameLst>
                                      </p:cBhvr>
                                      <p:to>
                                        <p:strVal val="visible"/>
                                      </p:to>
                                    </p:set>
                                    <p:anim calcmode="lin" valueType="num">
                                      <p:cBhvr>
                                        <p:cTn id="78" dur="350" fill="hold"/>
                                        <p:tgtEl>
                                          <p:spTgt spid="477"/>
                                        </p:tgtEl>
                                        <p:attrNameLst>
                                          <p:attrName>ppt_w</p:attrName>
                                        </p:attrNameLst>
                                      </p:cBhvr>
                                      <p:tavLst>
                                        <p:tav tm="0">
                                          <p:val>
                                            <p:fltVal val="0"/>
                                          </p:val>
                                        </p:tav>
                                        <p:tav tm="100000">
                                          <p:val>
                                            <p:strVal val="#ppt_w"/>
                                          </p:val>
                                        </p:tav>
                                      </p:tavLst>
                                    </p:anim>
                                    <p:anim calcmode="lin" valueType="num">
                                      <p:cBhvr>
                                        <p:cTn id="79" dur="350" fill="hold"/>
                                        <p:tgtEl>
                                          <p:spTgt spid="477"/>
                                        </p:tgtEl>
                                        <p:attrNameLst>
                                          <p:attrName>ppt_h</p:attrName>
                                        </p:attrNameLst>
                                      </p:cBhvr>
                                      <p:tavLst>
                                        <p:tav tm="0">
                                          <p:val>
                                            <p:fltVal val="0"/>
                                          </p:val>
                                        </p:tav>
                                        <p:tav tm="100000">
                                          <p:val>
                                            <p:strVal val="#ppt_h"/>
                                          </p:val>
                                        </p:tav>
                                      </p:tavLst>
                                    </p:anim>
                                    <p:animEffect transition="in" filter="fade">
                                      <p:cBhvr>
                                        <p:cTn id="80" dur="350"/>
                                        <p:tgtEl>
                                          <p:spTgt spid="477"/>
                                        </p:tgtEl>
                                      </p:cBhvr>
                                    </p:animEffect>
                                  </p:childTnLst>
                                </p:cTn>
                              </p:par>
                              <p:par>
                                <p:cTn id="81" presetID="53" presetClass="entr" presetSubtype="16" fill="hold" grpId="0" nodeType="withEffect">
                                  <p:stCondLst>
                                    <p:cond delay="150"/>
                                  </p:stCondLst>
                                  <p:childTnLst>
                                    <p:set>
                                      <p:cBhvr>
                                        <p:cTn id="82" dur="1" fill="hold">
                                          <p:stCondLst>
                                            <p:cond delay="0"/>
                                          </p:stCondLst>
                                        </p:cTn>
                                        <p:tgtEl>
                                          <p:spTgt spid="480"/>
                                        </p:tgtEl>
                                        <p:attrNameLst>
                                          <p:attrName>style.visibility</p:attrName>
                                        </p:attrNameLst>
                                      </p:cBhvr>
                                      <p:to>
                                        <p:strVal val="visible"/>
                                      </p:to>
                                    </p:set>
                                    <p:anim calcmode="lin" valueType="num">
                                      <p:cBhvr>
                                        <p:cTn id="83" dur="350" fill="hold"/>
                                        <p:tgtEl>
                                          <p:spTgt spid="480"/>
                                        </p:tgtEl>
                                        <p:attrNameLst>
                                          <p:attrName>ppt_w</p:attrName>
                                        </p:attrNameLst>
                                      </p:cBhvr>
                                      <p:tavLst>
                                        <p:tav tm="0">
                                          <p:val>
                                            <p:fltVal val="0"/>
                                          </p:val>
                                        </p:tav>
                                        <p:tav tm="100000">
                                          <p:val>
                                            <p:strVal val="#ppt_w"/>
                                          </p:val>
                                        </p:tav>
                                      </p:tavLst>
                                    </p:anim>
                                    <p:anim calcmode="lin" valueType="num">
                                      <p:cBhvr>
                                        <p:cTn id="84" dur="350" fill="hold"/>
                                        <p:tgtEl>
                                          <p:spTgt spid="480"/>
                                        </p:tgtEl>
                                        <p:attrNameLst>
                                          <p:attrName>ppt_h</p:attrName>
                                        </p:attrNameLst>
                                      </p:cBhvr>
                                      <p:tavLst>
                                        <p:tav tm="0">
                                          <p:val>
                                            <p:fltVal val="0"/>
                                          </p:val>
                                        </p:tav>
                                        <p:tav tm="100000">
                                          <p:val>
                                            <p:strVal val="#ppt_h"/>
                                          </p:val>
                                        </p:tav>
                                      </p:tavLst>
                                    </p:anim>
                                    <p:animEffect transition="in" filter="fade">
                                      <p:cBhvr>
                                        <p:cTn id="85" dur="350"/>
                                        <p:tgtEl>
                                          <p:spTgt spid="480"/>
                                        </p:tgtEl>
                                      </p:cBhvr>
                                    </p:animEffect>
                                  </p:childTnLst>
                                </p:cTn>
                              </p:par>
                              <p:par>
                                <p:cTn id="86" presetID="53" presetClass="entr" presetSubtype="16" fill="hold" grpId="0" nodeType="withEffect">
                                  <p:stCondLst>
                                    <p:cond delay="150"/>
                                  </p:stCondLst>
                                  <p:childTnLst>
                                    <p:set>
                                      <p:cBhvr>
                                        <p:cTn id="87" dur="1" fill="hold">
                                          <p:stCondLst>
                                            <p:cond delay="0"/>
                                          </p:stCondLst>
                                        </p:cTn>
                                        <p:tgtEl>
                                          <p:spTgt spid="476"/>
                                        </p:tgtEl>
                                        <p:attrNameLst>
                                          <p:attrName>style.visibility</p:attrName>
                                        </p:attrNameLst>
                                      </p:cBhvr>
                                      <p:to>
                                        <p:strVal val="visible"/>
                                      </p:to>
                                    </p:set>
                                    <p:anim calcmode="lin" valueType="num">
                                      <p:cBhvr>
                                        <p:cTn id="88" dur="350" fill="hold"/>
                                        <p:tgtEl>
                                          <p:spTgt spid="476"/>
                                        </p:tgtEl>
                                        <p:attrNameLst>
                                          <p:attrName>ppt_w</p:attrName>
                                        </p:attrNameLst>
                                      </p:cBhvr>
                                      <p:tavLst>
                                        <p:tav tm="0">
                                          <p:val>
                                            <p:fltVal val="0"/>
                                          </p:val>
                                        </p:tav>
                                        <p:tav tm="100000">
                                          <p:val>
                                            <p:strVal val="#ppt_w"/>
                                          </p:val>
                                        </p:tav>
                                      </p:tavLst>
                                    </p:anim>
                                    <p:anim calcmode="lin" valueType="num">
                                      <p:cBhvr>
                                        <p:cTn id="89" dur="350" fill="hold"/>
                                        <p:tgtEl>
                                          <p:spTgt spid="476"/>
                                        </p:tgtEl>
                                        <p:attrNameLst>
                                          <p:attrName>ppt_h</p:attrName>
                                        </p:attrNameLst>
                                      </p:cBhvr>
                                      <p:tavLst>
                                        <p:tav tm="0">
                                          <p:val>
                                            <p:fltVal val="0"/>
                                          </p:val>
                                        </p:tav>
                                        <p:tav tm="100000">
                                          <p:val>
                                            <p:strVal val="#ppt_h"/>
                                          </p:val>
                                        </p:tav>
                                      </p:tavLst>
                                    </p:anim>
                                    <p:animEffect transition="in" filter="fade">
                                      <p:cBhvr>
                                        <p:cTn id="90" dur="350"/>
                                        <p:tgtEl>
                                          <p:spTgt spid="476"/>
                                        </p:tgtEl>
                                      </p:cBhvr>
                                    </p:animEffect>
                                  </p:childTnLst>
                                </p:cTn>
                              </p:par>
                              <p:par>
                                <p:cTn id="91" presetID="53" presetClass="entr" presetSubtype="16" fill="hold" grpId="0" nodeType="withEffect">
                                  <p:stCondLst>
                                    <p:cond delay="150"/>
                                  </p:stCondLst>
                                  <p:childTnLst>
                                    <p:set>
                                      <p:cBhvr>
                                        <p:cTn id="92" dur="1" fill="hold">
                                          <p:stCondLst>
                                            <p:cond delay="0"/>
                                          </p:stCondLst>
                                        </p:cTn>
                                        <p:tgtEl>
                                          <p:spTgt spid="475"/>
                                        </p:tgtEl>
                                        <p:attrNameLst>
                                          <p:attrName>style.visibility</p:attrName>
                                        </p:attrNameLst>
                                      </p:cBhvr>
                                      <p:to>
                                        <p:strVal val="visible"/>
                                      </p:to>
                                    </p:set>
                                    <p:anim calcmode="lin" valueType="num">
                                      <p:cBhvr>
                                        <p:cTn id="93" dur="350" fill="hold"/>
                                        <p:tgtEl>
                                          <p:spTgt spid="475"/>
                                        </p:tgtEl>
                                        <p:attrNameLst>
                                          <p:attrName>ppt_w</p:attrName>
                                        </p:attrNameLst>
                                      </p:cBhvr>
                                      <p:tavLst>
                                        <p:tav tm="0">
                                          <p:val>
                                            <p:fltVal val="0"/>
                                          </p:val>
                                        </p:tav>
                                        <p:tav tm="100000">
                                          <p:val>
                                            <p:strVal val="#ppt_w"/>
                                          </p:val>
                                        </p:tav>
                                      </p:tavLst>
                                    </p:anim>
                                    <p:anim calcmode="lin" valueType="num">
                                      <p:cBhvr>
                                        <p:cTn id="94" dur="350" fill="hold"/>
                                        <p:tgtEl>
                                          <p:spTgt spid="475"/>
                                        </p:tgtEl>
                                        <p:attrNameLst>
                                          <p:attrName>ppt_h</p:attrName>
                                        </p:attrNameLst>
                                      </p:cBhvr>
                                      <p:tavLst>
                                        <p:tav tm="0">
                                          <p:val>
                                            <p:fltVal val="0"/>
                                          </p:val>
                                        </p:tav>
                                        <p:tav tm="100000">
                                          <p:val>
                                            <p:strVal val="#ppt_h"/>
                                          </p:val>
                                        </p:tav>
                                      </p:tavLst>
                                    </p:anim>
                                    <p:animEffect transition="in" filter="fade">
                                      <p:cBhvr>
                                        <p:cTn id="95" dur="350"/>
                                        <p:tgtEl>
                                          <p:spTgt spid="475"/>
                                        </p:tgtEl>
                                      </p:cBhvr>
                                    </p:animEffect>
                                  </p:childTnLst>
                                </p:cTn>
                              </p:par>
                              <p:par>
                                <p:cTn id="96" presetID="53" presetClass="entr" presetSubtype="16" fill="hold" grpId="0" nodeType="withEffect">
                                  <p:stCondLst>
                                    <p:cond delay="150"/>
                                  </p:stCondLst>
                                  <p:childTnLst>
                                    <p:set>
                                      <p:cBhvr>
                                        <p:cTn id="97" dur="1" fill="hold">
                                          <p:stCondLst>
                                            <p:cond delay="0"/>
                                          </p:stCondLst>
                                        </p:cTn>
                                        <p:tgtEl>
                                          <p:spTgt spid="482"/>
                                        </p:tgtEl>
                                        <p:attrNameLst>
                                          <p:attrName>style.visibility</p:attrName>
                                        </p:attrNameLst>
                                      </p:cBhvr>
                                      <p:to>
                                        <p:strVal val="visible"/>
                                      </p:to>
                                    </p:set>
                                    <p:anim calcmode="lin" valueType="num">
                                      <p:cBhvr>
                                        <p:cTn id="98" dur="350" fill="hold"/>
                                        <p:tgtEl>
                                          <p:spTgt spid="482"/>
                                        </p:tgtEl>
                                        <p:attrNameLst>
                                          <p:attrName>ppt_w</p:attrName>
                                        </p:attrNameLst>
                                      </p:cBhvr>
                                      <p:tavLst>
                                        <p:tav tm="0">
                                          <p:val>
                                            <p:fltVal val="0"/>
                                          </p:val>
                                        </p:tav>
                                        <p:tav tm="100000">
                                          <p:val>
                                            <p:strVal val="#ppt_w"/>
                                          </p:val>
                                        </p:tav>
                                      </p:tavLst>
                                    </p:anim>
                                    <p:anim calcmode="lin" valueType="num">
                                      <p:cBhvr>
                                        <p:cTn id="99" dur="350" fill="hold"/>
                                        <p:tgtEl>
                                          <p:spTgt spid="482"/>
                                        </p:tgtEl>
                                        <p:attrNameLst>
                                          <p:attrName>ppt_h</p:attrName>
                                        </p:attrNameLst>
                                      </p:cBhvr>
                                      <p:tavLst>
                                        <p:tav tm="0">
                                          <p:val>
                                            <p:fltVal val="0"/>
                                          </p:val>
                                        </p:tav>
                                        <p:tav tm="100000">
                                          <p:val>
                                            <p:strVal val="#ppt_h"/>
                                          </p:val>
                                        </p:tav>
                                      </p:tavLst>
                                    </p:anim>
                                    <p:animEffect transition="in" filter="fade">
                                      <p:cBhvr>
                                        <p:cTn id="100" dur="350"/>
                                        <p:tgtEl>
                                          <p:spTgt spid="482"/>
                                        </p:tgtEl>
                                      </p:cBhvr>
                                    </p:animEffect>
                                  </p:childTnLst>
                                </p:cTn>
                              </p:par>
                              <p:par>
                                <p:cTn id="101" presetID="53" presetClass="entr" presetSubtype="16" fill="hold" grpId="0" nodeType="withEffect">
                                  <p:stCondLst>
                                    <p:cond delay="150"/>
                                  </p:stCondLst>
                                  <p:childTnLst>
                                    <p:set>
                                      <p:cBhvr>
                                        <p:cTn id="102" dur="1" fill="hold">
                                          <p:stCondLst>
                                            <p:cond delay="0"/>
                                          </p:stCondLst>
                                        </p:cTn>
                                        <p:tgtEl>
                                          <p:spTgt spid="484"/>
                                        </p:tgtEl>
                                        <p:attrNameLst>
                                          <p:attrName>style.visibility</p:attrName>
                                        </p:attrNameLst>
                                      </p:cBhvr>
                                      <p:to>
                                        <p:strVal val="visible"/>
                                      </p:to>
                                    </p:set>
                                    <p:anim calcmode="lin" valueType="num">
                                      <p:cBhvr>
                                        <p:cTn id="103" dur="350" fill="hold"/>
                                        <p:tgtEl>
                                          <p:spTgt spid="484"/>
                                        </p:tgtEl>
                                        <p:attrNameLst>
                                          <p:attrName>ppt_w</p:attrName>
                                        </p:attrNameLst>
                                      </p:cBhvr>
                                      <p:tavLst>
                                        <p:tav tm="0">
                                          <p:val>
                                            <p:fltVal val="0"/>
                                          </p:val>
                                        </p:tav>
                                        <p:tav tm="100000">
                                          <p:val>
                                            <p:strVal val="#ppt_w"/>
                                          </p:val>
                                        </p:tav>
                                      </p:tavLst>
                                    </p:anim>
                                    <p:anim calcmode="lin" valueType="num">
                                      <p:cBhvr>
                                        <p:cTn id="104" dur="350" fill="hold"/>
                                        <p:tgtEl>
                                          <p:spTgt spid="484"/>
                                        </p:tgtEl>
                                        <p:attrNameLst>
                                          <p:attrName>ppt_h</p:attrName>
                                        </p:attrNameLst>
                                      </p:cBhvr>
                                      <p:tavLst>
                                        <p:tav tm="0">
                                          <p:val>
                                            <p:fltVal val="0"/>
                                          </p:val>
                                        </p:tav>
                                        <p:tav tm="100000">
                                          <p:val>
                                            <p:strVal val="#ppt_h"/>
                                          </p:val>
                                        </p:tav>
                                      </p:tavLst>
                                    </p:anim>
                                    <p:animEffect transition="in" filter="fade">
                                      <p:cBhvr>
                                        <p:cTn id="105" dur="350"/>
                                        <p:tgtEl>
                                          <p:spTgt spid="484"/>
                                        </p:tgtEl>
                                      </p:cBhvr>
                                    </p:animEffect>
                                  </p:childTnLst>
                                </p:cTn>
                              </p:par>
                            </p:childTnLst>
                          </p:cTn>
                        </p:par>
                        <p:par>
                          <p:cTn id="106" fill="hold">
                            <p:stCondLst>
                              <p:cond delay="500"/>
                            </p:stCondLst>
                            <p:childTnLst>
                              <p:par>
                                <p:cTn id="107" presetID="10" presetClass="entr" presetSubtype="0" fill="hold" nodeType="afterEffect">
                                  <p:stCondLst>
                                    <p:cond delay="0"/>
                                  </p:stCondLst>
                                  <p:childTnLst>
                                    <p:set>
                                      <p:cBhvr>
                                        <p:cTn id="108" dur="1" fill="hold">
                                          <p:stCondLst>
                                            <p:cond delay="0"/>
                                          </p:stCondLst>
                                        </p:cTn>
                                        <p:tgtEl>
                                          <p:spTgt spid="120"/>
                                        </p:tgtEl>
                                        <p:attrNameLst>
                                          <p:attrName>style.visibility</p:attrName>
                                        </p:attrNameLst>
                                      </p:cBhvr>
                                      <p:to>
                                        <p:strVal val="visible"/>
                                      </p:to>
                                    </p:set>
                                    <p:animEffect transition="in" filter="fade">
                                      <p:cBhvr>
                                        <p:cTn id="109" dur="500"/>
                                        <p:tgtEl>
                                          <p:spTgt spid="120"/>
                                        </p:tgtEl>
                                      </p:cBhvr>
                                    </p:animEffect>
                                  </p:childTnLst>
                                </p:cTn>
                              </p:par>
                              <p:par>
                                <p:cTn id="110" presetID="10" presetClass="entr" presetSubtype="0" fill="hold" nodeType="withEffect">
                                  <p:stCondLst>
                                    <p:cond delay="0"/>
                                  </p:stCondLst>
                                  <p:childTnLst>
                                    <p:set>
                                      <p:cBhvr>
                                        <p:cTn id="111" dur="1" fill="hold">
                                          <p:stCondLst>
                                            <p:cond delay="0"/>
                                          </p:stCondLst>
                                        </p:cTn>
                                        <p:tgtEl>
                                          <p:spTgt spid="89"/>
                                        </p:tgtEl>
                                        <p:attrNameLst>
                                          <p:attrName>style.visibility</p:attrName>
                                        </p:attrNameLst>
                                      </p:cBhvr>
                                      <p:to>
                                        <p:strVal val="visible"/>
                                      </p:to>
                                    </p:set>
                                    <p:animEffect transition="in" filter="fade">
                                      <p:cBhvr>
                                        <p:cTn id="112" dur="500"/>
                                        <p:tgtEl>
                                          <p:spTgt spid="89"/>
                                        </p:tgtEl>
                                      </p:cBhvr>
                                    </p:animEffect>
                                  </p:childTnLst>
                                </p:cTn>
                              </p:par>
                              <p:par>
                                <p:cTn id="113" presetID="10" presetClass="entr" presetSubtype="0" fill="hold" nodeType="withEffect">
                                  <p:stCondLst>
                                    <p:cond delay="0"/>
                                  </p:stCondLst>
                                  <p:childTnLst>
                                    <p:set>
                                      <p:cBhvr>
                                        <p:cTn id="114" dur="1" fill="hold">
                                          <p:stCondLst>
                                            <p:cond delay="0"/>
                                          </p:stCondLst>
                                        </p:cTn>
                                        <p:tgtEl>
                                          <p:spTgt spid="261"/>
                                        </p:tgtEl>
                                        <p:attrNameLst>
                                          <p:attrName>style.visibility</p:attrName>
                                        </p:attrNameLst>
                                      </p:cBhvr>
                                      <p:to>
                                        <p:strVal val="visible"/>
                                      </p:to>
                                    </p:set>
                                    <p:animEffect transition="in" filter="fade">
                                      <p:cBhvr>
                                        <p:cTn id="115" dur="500"/>
                                        <p:tgtEl>
                                          <p:spTgt spid="261"/>
                                        </p:tgtEl>
                                      </p:cBhvr>
                                    </p:animEffect>
                                  </p:childTnLst>
                                </p:cTn>
                              </p:par>
                              <p:par>
                                <p:cTn id="116" presetID="10" presetClass="entr" presetSubtype="0" fill="hold" nodeType="withEffect">
                                  <p:stCondLst>
                                    <p:cond delay="0"/>
                                  </p:stCondLst>
                                  <p:childTnLst>
                                    <p:set>
                                      <p:cBhvr>
                                        <p:cTn id="117" dur="1" fill="hold">
                                          <p:stCondLst>
                                            <p:cond delay="0"/>
                                          </p:stCondLst>
                                        </p:cTn>
                                        <p:tgtEl>
                                          <p:spTgt spid="376"/>
                                        </p:tgtEl>
                                        <p:attrNameLst>
                                          <p:attrName>style.visibility</p:attrName>
                                        </p:attrNameLst>
                                      </p:cBhvr>
                                      <p:to>
                                        <p:strVal val="visible"/>
                                      </p:to>
                                    </p:set>
                                    <p:animEffect transition="in" filter="fade">
                                      <p:cBhvr>
                                        <p:cTn id="118" dur="500"/>
                                        <p:tgtEl>
                                          <p:spTgt spid="376"/>
                                        </p:tgtEl>
                                      </p:cBhvr>
                                    </p:animEffect>
                                  </p:childTnLst>
                                </p:cTn>
                              </p:par>
                              <p:par>
                                <p:cTn id="119" presetID="10" presetClass="entr" presetSubtype="0" fill="hold" nodeType="withEffect">
                                  <p:stCondLst>
                                    <p:cond delay="0"/>
                                  </p:stCondLst>
                                  <p:childTnLst>
                                    <p:set>
                                      <p:cBhvr>
                                        <p:cTn id="120" dur="1" fill="hold">
                                          <p:stCondLst>
                                            <p:cond delay="0"/>
                                          </p:stCondLst>
                                        </p:cTn>
                                        <p:tgtEl>
                                          <p:spTgt spid="93"/>
                                        </p:tgtEl>
                                        <p:attrNameLst>
                                          <p:attrName>style.visibility</p:attrName>
                                        </p:attrNameLst>
                                      </p:cBhvr>
                                      <p:to>
                                        <p:strVal val="visible"/>
                                      </p:to>
                                    </p:set>
                                    <p:animEffect transition="in" filter="fade">
                                      <p:cBhvr>
                                        <p:cTn id="121" dur="500"/>
                                        <p:tgtEl>
                                          <p:spTgt spid="93"/>
                                        </p:tgtEl>
                                      </p:cBhvr>
                                    </p:animEffect>
                                  </p:childTnLst>
                                </p:cTn>
                              </p:par>
                              <p:par>
                                <p:cTn id="122" presetID="10" presetClass="entr" presetSubtype="0" fill="hold" nodeType="withEffect">
                                  <p:stCondLst>
                                    <p:cond delay="0"/>
                                  </p:stCondLst>
                                  <p:childTnLst>
                                    <p:set>
                                      <p:cBhvr>
                                        <p:cTn id="123" dur="1" fill="hold">
                                          <p:stCondLst>
                                            <p:cond delay="0"/>
                                          </p:stCondLst>
                                        </p:cTn>
                                        <p:tgtEl>
                                          <p:spTgt spid="1026"/>
                                        </p:tgtEl>
                                        <p:attrNameLst>
                                          <p:attrName>style.visibility</p:attrName>
                                        </p:attrNameLst>
                                      </p:cBhvr>
                                      <p:to>
                                        <p:strVal val="visible"/>
                                      </p:to>
                                    </p:set>
                                    <p:animEffect transition="in" filter="fade">
                                      <p:cBhvr>
                                        <p:cTn id="124" dur="500"/>
                                        <p:tgtEl>
                                          <p:spTgt spid="1026"/>
                                        </p:tgtEl>
                                      </p:cBhvr>
                                    </p:animEffect>
                                  </p:childTnLst>
                                </p:cTn>
                              </p:par>
                              <p:par>
                                <p:cTn id="125" presetID="10" presetClass="entr" presetSubtype="0" fill="hold" nodeType="withEffect">
                                  <p:stCondLst>
                                    <p:cond delay="0"/>
                                  </p:stCondLst>
                                  <p:childTnLst>
                                    <p:set>
                                      <p:cBhvr>
                                        <p:cTn id="126" dur="1" fill="hold">
                                          <p:stCondLst>
                                            <p:cond delay="0"/>
                                          </p:stCondLst>
                                        </p:cTn>
                                        <p:tgtEl>
                                          <p:spTgt spid="1028"/>
                                        </p:tgtEl>
                                        <p:attrNameLst>
                                          <p:attrName>style.visibility</p:attrName>
                                        </p:attrNameLst>
                                      </p:cBhvr>
                                      <p:to>
                                        <p:strVal val="visible"/>
                                      </p:to>
                                    </p:set>
                                    <p:animEffect transition="in" filter="fade">
                                      <p:cBhvr>
                                        <p:cTn id="127" dur="500"/>
                                        <p:tgtEl>
                                          <p:spTgt spid="1028"/>
                                        </p:tgtEl>
                                      </p:cBhvr>
                                    </p:animEffect>
                                  </p:childTnLst>
                                </p:cTn>
                              </p:par>
                              <p:par>
                                <p:cTn id="128" presetID="10" presetClass="entr" presetSubtype="0" fill="hold" nodeType="withEffect">
                                  <p:stCondLst>
                                    <p:cond delay="0"/>
                                  </p:stCondLst>
                                  <p:childTnLst>
                                    <p:set>
                                      <p:cBhvr>
                                        <p:cTn id="129" dur="1" fill="hold">
                                          <p:stCondLst>
                                            <p:cond delay="0"/>
                                          </p:stCondLst>
                                        </p:cTn>
                                        <p:tgtEl>
                                          <p:spTgt spid="102"/>
                                        </p:tgtEl>
                                        <p:attrNameLst>
                                          <p:attrName>style.visibility</p:attrName>
                                        </p:attrNameLst>
                                      </p:cBhvr>
                                      <p:to>
                                        <p:strVal val="visible"/>
                                      </p:to>
                                    </p:set>
                                    <p:animEffect transition="in" filter="fade">
                                      <p:cBhvr>
                                        <p:cTn id="130" dur="500"/>
                                        <p:tgtEl>
                                          <p:spTgt spid="102"/>
                                        </p:tgtEl>
                                      </p:cBhvr>
                                    </p:animEffect>
                                  </p:childTnLst>
                                </p:cTn>
                              </p:par>
                              <p:par>
                                <p:cTn id="131" presetID="10" presetClass="entr" presetSubtype="0" fill="hold" nodeType="withEffect">
                                  <p:stCondLst>
                                    <p:cond delay="0"/>
                                  </p:stCondLst>
                                  <p:childTnLst>
                                    <p:set>
                                      <p:cBhvr>
                                        <p:cTn id="132" dur="1" fill="hold">
                                          <p:stCondLst>
                                            <p:cond delay="0"/>
                                          </p:stCondLst>
                                        </p:cTn>
                                        <p:tgtEl>
                                          <p:spTgt spid="227"/>
                                        </p:tgtEl>
                                        <p:attrNameLst>
                                          <p:attrName>style.visibility</p:attrName>
                                        </p:attrNameLst>
                                      </p:cBhvr>
                                      <p:to>
                                        <p:strVal val="visible"/>
                                      </p:to>
                                    </p:set>
                                    <p:animEffect transition="in" filter="fade">
                                      <p:cBhvr>
                                        <p:cTn id="133" dur="500"/>
                                        <p:tgtEl>
                                          <p:spTgt spid="227"/>
                                        </p:tgtEl>
                                      </p:cBhvr>
                                    </p:animEffect>
                                  </p:childTnLst>
                                </p:cTn>
                              </p:par>
                              <p:par>
                                <p:cTn id="134" presetID="10" presetClass="entr" presetSubtype="0" fill="hold" nodeType="withEffect">
                                  <p:stCondLst>
                                    <p:cond delay="0"/>
                                  </p:stCondLst>
                                  <p:childTnLst>
                                    <p:set>
                                      <p:cBhvr>
                                        <p:cTn id="135" dur="1" fill="hold">
                                          <p:stCondLst>
                                            <p:cond delay="0"/>
                                          </p:stCondLst>
                                        </p:cTn>
                                        <p:tgtEl>
                                          <p:spTgt spid="101"/>
                                        </p:tgtEl>
                                        <p:attrNameLst>
                                          <p:attrName>style.visibility</p:attrName>
                                        </p:attrNameLst>
                                      </p:cBhvr>
                                      <p:to>
                                        <p:strVal val="visible"/>
                                      </p:to>
                                    </p:set>
                                    <p:animEffect transition="in" filter="fade">
                                      <p:cBhvr>
                                        <p:cTn id="136" dur="500"/>
                                        <p:tgtEl>
                                          <p:spTgt spid="101"/>
                                        </p:tgtEl>
                                      </p:cBhvr>
                                    </p:animEffect>
                                  </p:childTnLst>
                                </p:cTn>
                              </p:par>
                              <p:par>
                                <p:cTn id="137" presetID="10" presetClass="entr" presetSubtype="0" fill="hold" nodeType="withEffect">
                                  <p:stCondLst>
                                    <p:cond delay="0"/>
                                  </p:stCondLst>
                                  <p:childTnLst>
                                    <p:set>
                                      <p:cBhvr>
                                        <p:cTn id="138" dur="1" fill="hold">
                                          <p:stCondLst>
                                            <p:cond delay="0"/>
                                          </p:stCondLst>
                                        </p:cTn>
                                        <p:tgtEl>
                                          <p:spTgt spid="320"/>
                                        </p:tgtEl>
                                        <p:attrNameLst>
                                          <p:attrName>style.visibility</p:attrName>
                                        </p:attrNameLst>
                                      </p:cBhvr>
                                      <p:to>
                                        <p:strVal val="visible"/>
                                      </p:to>
                                    </p:set>
                                    <p:animEffect transition="in" filter="fade">
                                      <p:cBhvr>
                                        <p:cTn id="139" dur="500"/>
                                        <p:tgtEl>
                                          <p:spTgt spid="320"/>
                                        </p:tgtEl>
                                      </p:cBhvr>
                                    </p:animEffect>
                                  </p:childTnLst>
                                </p:cTn>
                              </p:par>
                              <p:par>
                                <p:cTn id="140" presetID="10" presetClass="entr" presetSubtype="0" fill="hold" nodeType="withEffect">
                                  <p:stCondLst>
                                    <p:cond delay="0"/>
                                  </p:stCondLst>
                                  <p:childTnLst>
                                    <p:set>
                                      <p:cBhvr>
                                        <p:cTn id="141" dur="1" fill="hold">
                                          <p:stCondLst>
                                            <p:cond delay="0"/>
                                          </p:stCondLst>
                                        </p:cTn>
                                        <p:tgtEl>
                                          <p:spTgt spid="94"/>
                                        </p:tgtEl>
                                        <p:attrNameLst>
                                          <p:attrName>style.visibility</p:attrName>
                                        </p:attrNameLst>
                                      </p:cBhvr>
                                      <p:to>
                                        <p:strVal val="visible"/>
                                      </p:to>
                                    </p:set>
                                    <p:animEffect transition="in" filter="fade">
                                      <p:cBhvr>
                                        <p:cTn id="142" dur="500"/>
                                        <p:tgtEl>
                                          <p:spTgt spid="94"/>
                                        </p:tgtEl>
                                      </p:cBhvr>
                                    </p:animEffect>
                                  </p:childTnLst>
                                </p:cTn>
                              </p:par>
                              <p:par>
                                <p:cTn id="143" presetID="10" presetClass="entr" presetSubtype="0" fill="hold" nodeType="withEffect">
                                  <p:stCondLst>
                                    <p:cond delay="0"/>
                                  </p:stCondLst>
                                  <p:childTnLst>
                                    <p:set>
                                      <p:cBhvr>
                                        <p:cTn id="144" dur="1" fill="hold">
                                          <p:stCondLst>
                                            <p:cond delay="0"/>
                                          </p:stCondLst>
                                        </p:cTn>
                                        <p:tgtEl>
                                          <p:spTgt spid="315"/>
                                        </p:tgtEl>
                                        <p:attrNameLst>
                                          <p:attrName>style.visibility</p:attrName>
                                        </p:attrNameLst>
                                      </p:cBhvr>
                                      <p:to>
                                        <p:strVal val="visible"/>
                                      </p:to>
                                    </p:set>
                                    <p:animEffect transition="in" filter="fade">
                                      <p:cBhvr>
                                        <p:cTn id="145" dur="500"/>
                                        <p:tgtEl>
                                          <p:spTgt spid="315"/>
                                        </p:tgtEl>
                                      </p:cBhvr>
                                    </p:animEffect>
                                  </p:childTnLst>
                                </p:cTn>
                              </p:par>
                            </p:childTnLst>
                          </p:cTn>
                        </p:par>
                        <p:par>
                          <p:cTn id="146" fill="hold">
                            <p:stCondLst>
                              <p:cond delay="1000"/>
                            </p:stCondLst>
                            <p:childTnLst>
                              <p:par>
                                <p:cTn id="147" presetID="16" presetClass="entr" presetSubtype="21" fill="hold" grpId="0" nodeType="afterEffect">
                                  <p:stCondLst>
                                    <p:cond delay="0"/>
                                  </p:stCondLst>
                                  <p:childTnLst>
                                    <p:set>
                                      <p:cBhvr>
                                        <p:cTn id="148" dur="1" fill="hold">
                                          <p:stCondLst>
                                            <p:cond delay="0"/>
                                          </p:stCondLst>
                                        </p:cTn>
                                        <p:tgtEl>
                                          <p:spTgt spid="208"/>
                                        </p:tgtEl>
                                        <p:attrNameLst>
                                          <p:attrName>style.visibility</p:attrName>
                                        </p:attrNameLst>
                                      </p:cBhvr>
                                      <p:to>
                                        <p:strVal val="visible"/>
                                      </p:to>
                                    </p:set>
                                    <p:animEffect transition="in" filter="barn(inVertical)">
                                      <p:cBhvr>
                                        <p:cTn id="149" dur="500"/>
                                        <p:tgtEl>
                                          <p:spTgt spid="208"/>
                                        </p:tgtEl>
                                      </p:cBhvr>
                                    </p:animEffect>
                                  </p:childTnLst>
                                </p:cTn>
                              </p:par>
                              <p:par>
                                <p:cTn id="150" presetID="10" presetClass="entr" presetSubtype="0" fill="hold" nodeType="withEffect">
                                  <p:stCondLst>
                                    <p:cond delay="0"/>
                                  </p:stCondLst>
                                  <p:childTnLst>
                                    <p:set>
                                      <p:cBhvr>
                                        <p:cTn id="151" dur="1" fill="hold">
                                          <p:stCondLst>
                                            <p:cond delay="0"/>
                                          </p:stCondLst>
                                        </p:cTn>
                                        <p:tgtEl>
                                          <p:spTgt spid="135"/>
                                        </p:tgtEl>
                                        <p:attrNameLst>
                                          <p:attrName>style.visibility</p:attrName>
                                        </p:attrNameLst>
                                      </p:cBhvr>
                                      <p:to>
                                        <p:strVal val="visible"/>
                                      </p:to>
                                    </p:set>
                                    <p:animEffect transition="in" filter="fade">
                                      <p:cBhvr>
                                        <p:cTn id="152" dur="500"/>
                                        <p:tgtEl>
                                          <p:spTgt spid="135"/>
                                        </p:tgtEl>
                                      </p:cBhvr>
                                    </p:animEffect>
                                  </p:childTnLst>
                                </p:cTn>
                              </p:par>
                              <p:par>
                                <p:cTn id="153" presetID="42" presetClass="path" presetSubtype="0" decel="100000" fill="hold" nodeType="withEffect">
                                  <p:stCondLst>
                                    <p:cond delay="0"/>
                                  </p:stCondLst>
                                  <p:childTnLst>
                                    <p:animMotion origin="layout" path="M -4.18432E-6 -4.07626E-6 L -4.18432E-6 0.04358 " pathEditMode="relative" rAng="0" ptsTypes="AA">
                                      <p:cBhvr>
                                        <p:cTn id="154" dur="500" spd="-100000" fill="hold"/>
                                        <p:tgtEl>
                                          <p:spTgt spid="135"/>
                                        </p:tgtEl>
                                        <p:attrNameLst>
                                          <p:attrName>ppt_x</p:attrName>
                                          <p:attrName>ppt_y</p:attrName>
                                        </p:attrNameLst>
                                      </p:cBhvr>
                                      <p:rCtr x="0" y="2179"/>
                                    </p:animMotion>
                                  </p:childTnLst>
                                </p:cTn>
                              </p:par>
                              <p:par>
                                <p:cTn id="155" presetID="10" presetClass="entr" presetSubtype="0" fill="hold" grpId="0" nodeType="withEffect">
                                  <p:stCondLst>
                                    <p:cond delay="750"/>
                                  </p:stCondLst>
                                  <p:childTnLst>
                                    <p:set>
                                      <p:cBhvr>
                                        <p:cTn id="156" dur="1" fill="hold">
                                          <p:stCondLst>
                                            <p:cond delay="0"/>
                                          </p:stCondLst>
                                        </p:cTn>
                                        <p:tgtEl>
                                          <p:spTgt spid="536"/>
                                        </p:tgtEl>
                                        <p:attrNameLst>
                                          <p:attrName>style.visibility</p:attrName>
                                        </p:attrNameLst>
                                      </p:cBhvr>
                                      <p:to>
                                        <p:strVal val="visible"/>
                                      </p:to>
                                    </p:set>
                                    <p:animEffect transition="in" filter="fade">
                                      <p:cBhvr>
                                        <p:cTn id="157" dur="500"/>
                                        <p:tgtEl>
                                          <p:spTgt spid="5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8" grpId="0" animBg="1"/>
      <p:bldP spid="471" grpId="0" animBg="1"/>
      <p:bldP spid="472" grpId="0" animBg="1"/>
      <p:bldP spid="473" grpId="0" animBg="1"/>
      <p:bldP spid="475" grpId="0" animBg="1"/>
      <p:bldP spid="476" grpId="0" animBg="1"/>
      <p:bldP spid="477" grpId="0" animBg="1"/>
      <p:bldP spid="478" grpId="0" animBg="1"/>
      <p:bldP spid="479" grpId="0" animBg="1"/>
      <p:bldP spid="480" grpId="0" animBg="1"/>
      <p:bldP spid="481" grpId="0" animBg="1"/>
      <p:bldP spid="482" grpId="0" animBg="1"/>
      <p:bldP spid="483" grpId="0" animBg="1"/>
      <p:bldP spid="484" grpId="0" animBg="1"/>
      <p:bldP spid="5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C4AC82CD-C782-479E-A7AF-6432DB47F39C}"/>
              </a:ext>
            </a:extLst>
          </p:cNvPr>
          <p:cNvSpPr txBox="1"/>
          <p:nvPr/>
        </p:nvSpPr>
        <p:spPr>
          <a:xfrm>
            <a:off x="3712121" y="3156081"/>
            <a:ext cx="1719758" cy="286104"/>
          </a:xfrm>
          <a:prstGeom prst="rect">
            <a:avLst/>
          </a:prstGeom>
          <a:noFill/>
        </p:spPr>
        <p:txBody>
          <a:bodyPr wrap="square" rtlCol="0">
            <a:spAutoFit/>
          </a:bodyPr>
          <a:lstStyle/>
          <a:p>
            <a:pPr marL="0" marR="0" lvl="0" indent="0" algn="ctr" defTabSz="457200" rtl="0" eaLnBrk="1" fontAlgn="auto" latinLnBrk="0" hangingPunct="1">
              <a:lnSpc>
                <a:spcPct val="11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Amazon Ember" panose="020B0603020204020204" pitchFamily="34" charset="0"/>
                <a:ea typeface="Amazon Ember" panose="020B0603020204020204" pitchFamily="34" charset="0"/>
                <a:cs typeface="Amazon Ember" panose="020B0603020204020204" pitchFamily="34" charset="0"/>
              </a:rPr>
              <a:t>Availability</a:t>
            </a:r>
          </a:p>
        </p:txBody>
      </p:sp>
      <p:cxnSp>
        <p:nvCxnSpPr>
          <p:cNvPr id="17" name="Straight Connector 16">
            <a:extLst>
              <a:ext uri="{FF2B5EF4-FFF2-40B4-BE49-F238E27FC236}">
                <a16:creationId xmlns:a16="http://schemas.microsoft.com/office/drawing/2014/main" id="{A8C575F8-F208-4ED2-9544-D88DEDF3F6D6}"/>
              </a:ext>
            </a:extLst>
          </p:cNvPr>
          <p:cNvCxnSpPr/>
          <p:nvPr/>
        </p:nvCxnSpPr>
        <p:spPr>
          <a:xfrm>
            <a:off x="3712121" y="2932971"/>
            <a:ext cx="1719758" cy="0"/>
          </a:xfrm>
          <a:prstGeom prst="line">
            <a:avLst/>
          </a:prstGeom>
          <a:ln w="12700">
            <a:solidFill>
              <a:schemeClr val="accent6">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6EC3B3C1-85C0-415B-ABD0-132289A3B5BE}"/>
              </a:ext>
            </a:extLst>
          </p:cNvPr>
          <p:cNvSpPr txBox="1"/>
          <p:nvPr/>
        </p:nvSpPr>
        <p:spPr>
          <a:xfrm>
            <a:off x="962055" y="3190104"/>
            <a:ext cx="1719758" cy="286104"/>
          </a:xfrm>
          <a:prstGeom prst="rect">
            <a:avLst/>
          </a:prstGeom>
          <a:noFill/>
        </p:spPr>
        <p:txBody>
          <a:bodyPr wrap="square" rtlCol="0">
            <a:spAutoFit/>
          </a:bodyPr>
          <a:lstStyle/>
          <a:p>
            <a:pPr marL="0" marR="0" lvl="0" indent="0" algn="ctr" defTabSz="457200" rtl="0" eaLnBrk="1" fontAlgn="auto" latinLnBrk="0" hangingPunct="1">
              <a:lnSpc>
                <a:spcPct val="11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Amazon Ember" panose="020B0603020204020204" pitchFamily="34" charset="0"/>
                <a:ea typeface="Amazon Ember" panose="020B0603020204020204" pitchFamily="34" charset="0"/>
                <a:cs typeface="Amazon Ember" panose="020B0603020204020204" pitchFamily="34" charset="0"/>
              </a:rPr>
              <a:t>Elasticity</a:t>
            </a:r>
          </a:p>
        </p:txBody>
      </p:sp>
      <p:cxnSp>
        <p:nvCxnSpPr>
          <p:cNvPr id="19" name="Straight Connector 18">
            <a:extLst>
              <a:ext uri="{FF2B5EF4-FFF2-40B4-BE49-F238E27FC236}">
                <a16:creationId xmlns:a16="http://schemas.microsoft.com/office/drawing/2014/main" id="{53AB0803-AC5B-49A6-B06A-318546CA6883}"/>
              </a:ext>
            </a:extLst>
          </p:cNvPr>
          <p:cNvCxnSpPr/>
          <p:nvPr/>
        </p:nvCxnSpPr>
        <p:spPr>
          <a:xfrm>
            <a:off x="962055" y="2957469"/>
            <a:ext cx="1719758" cy="0"/>
          </a:xfrm>
          <a:prstGeom prst="line">
            <a:avLst/>
          </a:prstGeom>
          <a:ln w="12700">
            <a:solidFill>
              <a:schemeClr val="accent6">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pic>
        <p:nvPicPr>
          <p:cNvPr id="23" name="Picture 22">
            <a:extLst>
              <a:ext uri="{FF2B5EF4-FFF2-40B4-BE49-F238E27FC236}">
                <a16:creationId xmlns:a16="http://schemas.microsoft.com/office/drawing/2014/main" id="{A6972F21-4920-4FFC-B2AE-EA56AAB3AB41}"/>
              </a:ext>
            </a:extLst>
          </p:cNvPr>
          <p:cNvPicPr>
            <a:picLocks noChangeAspect="1"/>
          </p:cNvPicPr>
          <p:nvPr/>
        </p:nvPicPr>
        <p:blipFill>
          <a:blip r:embed="rId3"/>
          <a:stretch>
            <a:fillRect/>
          </a:stretch>
        </p:blipFill>
        <p:spPr>
          <a:xfrm>
            <a:off x="1331286" y="1615557"/>
            <a:ext cx="981296" cy="1035536"/>
          </a:xfrm>
          <a:prstGeom prst="rect">
            <a:avLst/>
          </a:prstGeom>
        </p:spPr>
      </p:pic>
      <p:pic>
        <p:nvPicPr>
          <p:cNvPr id="24" name="Picture 23">
            <a:extLst>
              <a:ext uri="{FF2B5EF4-FFF2-40B4-BE49-F238E27FC236}">
                <a16:creationId xmlns:a16="http://schemas.microsoft.com/office/drawing/2014/main" id="{C24EB9E6-2D48-4F95-B09B-62AC6BE179C0}"/>
              </a:ext>
            </a:extLst>
          </p:cNvPr>
          <p:cNvPicPr>
            <a:picLocks noChangeAspect="1"/>
          </p:cNvPicPr>
          <p:nvPr/>
        </p:nvPicPr>
        <p:blipFill>
          <a:blip r:embed="rId4"/>
          <a:stretch>
            <a:fillRect/>
          </a:stretch>
        </p:blipFill>
        <p:spPr>
          <a:xfrm>
            <a:off x="4170906" y="1721026"/>
            <a:ext cx="792286" cy="923566"/>
          </a:xfrm>
          <a:prstGeom prst="rect">
            <a:avLst/>
          </a:prstGeom>
        </p:spPr>
      </p:pic>
      <p:sp>
        <p:nvSpPr>
          <p:cNvPr id="25" name="TextBox 24">
            <a:extLst>
              <a:ext uri="{FF2B5EF4-FFF2-40B4-BE49-F238E27FC236}">
                <a16:creationId xmlns:a16="http://schemas.microsoft.com/office/drawing/2014/main" id="{04926387-CD04-4A9E-8681-06EE46147983}"/>
              </a:ext>
            </a:extLst>
          </p:cNvPr>
          <p:cNvSpPr txBox="1"/>
          <p:nvPr/>
        </p:nvSpPr>
        <p:spPr>
          <a:xfrm>
            <a:off x="6462187" y="3161726"/>
            <a:ext cx="1719758" cy="286104"/>
          </a:xfrm>
          <a:prstGeom prst="rect">
            <a:avLst/>
          </a:prstGeom>
          <a:noFill/>
        </p:spPr>
        <p:txBody>
          <a:bodyPr wrap="square" rtlCol="0">
            <a:spAutoFit/>
          </a:bodyPr>
          <a:lstStyle/>
          <a:p>
            <a:pPr marL="0" marR="0" lvl="0" indent="0" algn="ctr" defTabSz="457200" rtl="0" eaLnBrk="1" fontAlgn="auto" latinLnBrk="0" hangingPunct="1">
              <a:lnSpc>
                <a:spcPct val="110000"/>
              </a:lnSpc>
              <a:spcBef>
                <a:spcPts val="0"/>
              </a:spcBef>
              <a:spcAft>
                <a:spcPts val="0"/>
              </a:spcAft>
              <a:buClrTx/>
              <a:buSzTx/>
              <a:buFontTx/>
              <a:buNone/>
              <a:tabLst/>
              <a:defRPr/>
            </a:pPr>
            <a:r>
              <a:rPr kumimoji="0" lang="en-US" sz="1200" b="1" i="0" u="none" strike="noStrike" kern="1200" cap="none" spc="0" normalizeH="0" baseline="0" noProof="0" dirty="0">
                <a:ln>
                  <a:noFill/>
                </a:ln>
                <a:solidFill>
                  <a:schemeClr val="bg1"/>
                </a:solidFill>
                <a:effectLst/>
                <a:uLnTx/>
                <a:uFillTx/>
                <a:latin typeface="Amazon Ember" panose="020B0603020204020204" pitchFamily="34" charset="0"/>
                <a:ea typeface="Amazon Ember" panose="020B0603020204020204" pitchFamily="34" charset="0"/>
                <a:cs typeface="Amazon Ember" panose="020B0603020204020204" pitchFamily="34" charset="0"/>
              </a:rPr>
              <a:t>Agility</a:t>
            </a:r>
          </a:p>
        </p:txBody>
      </p:sp>
      <p:cxnSp>
        <p:nvCxnSpPr>
          <p:cNvPr id="26" name="Straight Connector 25">
            <a:extLst>
              <a:ext uri="{FF2B5EF4-FFF2-40B4-BE49-F238E27FC236}">
                <a16:creationId xmlns:a16="http://schemas.microsoft.com/office/drawing/2014/main" id="{CA403D2C-3E40-45EF-B915-4499432D6D21}"/>
              </a:ext>
            </a:extLst>
          </p:cNvPr>
          <p:cNvCxnSpPr/>
          <p:nvPr/>
        </p:nvCxnSpPr>
        <p:spPr>
          <a:xfrm>
            <a:off x="6462187" y="2931885"/>
            <a:ext cx="1719758" cy="0"/>
          </a:xfrm>
          <a:prstGeom prst="line">
            <a:avLst/>
          </a:prstGeom>
          <a:ln w="12700">
            <a:solidFill>
              <a:schemeClr val="accent6">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pic>
        <p:nvPicPr>
          <p:cNvPr id="27" name="Picture 26">
            <a:extLst>
              <a:ext uri="{FF2B5EF4-FFF2-40B4-BE49-F238E27FC236}">
                <a16:creationId xmlns:a16="http://schemas.microsoft.com/office/drawing/2014/main" id="{4D861820-4CEA-4D85-8F25-DFC692AA0EF9}"/>
              </a:ext>
            </a:extLst>
          </p:cNvPr>
          <p:cNvPicPr>
            <a:picLocks noChangeAspect="1"/>
          </p:cNvPicPr>
          <p:nvPr/>
        </p:nvPicPr>
        <p:blipFill>
          <a:blip r:embed="rId5"/>
          <a:stretch>
            <a:fillRect/>
          </a:stretch>
        </p:blipFill>
        <p:spPr>
          <a:xfrm>
            <a:off x="6795382" y="1721026"/>
            <a:ext cx="1041992" cy="767842"/>
          </a:xfrm>
          <a:prstGeom prst="rect">
            <a:avLst/>
          </a:prstGeom>
        </p:spPr>
      </p:pic>
    </p:spTree>
    <p:extLst>
      <p:ext uri="{BB962C8B-B14F-4D97-AF65-F5344CB8AC3E}">
        <p14:creationId xmlns:p14="http://schemas.microsoft.com/office/powerpoint/2010/main" val="86095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5.3|3.9|3.2|3.3"/>
</p:tagLst>
</file>

<file path=ppt/theme/theme1.xml><?xml version="1.0" encoding="utf-8"?>
<a:theme xmlns:a="http://schemas.openxmlformats.org/drawingml/2006/main" name="DeckTemplate-AWS">
  <a:themeElements>
    <a:clrScheme name="AWS extended color">
      <a:dk1>
        <a:srgbClr val="002D43"/>
      </a:dk1>
      <a:lt1>
        <a:srgbClr val="FFFFFF"/>
      </a:lt1>
      <a:dk2>
        <a:srgbClr val="002D43"/>
      </a:dk2>
      <a:lt2>
        <a:srgbClr val="FFFFFF"/>
      </a:lt2>
      <a:accent1>
        <a:srgbClr val="FF9900"/>
      </a:accent1>
      <a:accent2>
        <a:srgbClr val="00A0C8"/>
      </a:accent2>
      <a:accent3>
        <a:srgbClr val="007DBC"/>
      </a:accent3>
      <a:accent4>
        <a:srgbClr val="69AE35"/>
      </a:accent4>
      <a:accent5>
        <a:srgbClr val="1D8900"/>
      </a:accent5>
      <a:accent6>
        <a:srgbClr val="FF5745"/>
      </a:accent6>
      <a:hlink>
        <a:srgbClr val="00E0EA"/>
      </a:hlink>
      <a:folHlink>
        <a:srgbClr val="00A0C8"/>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26A3D6C04DFD740953BA1B2B9E62D60" ma:contentTypeVersion="0" ma:contentTypeDescription="Create a new document." ma:contentTypeScope="" ma:versionID="26617cd14cd3af163c0e97ff614e520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51A3258A-222C-4488-825E-7520D001FB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05B35A6-8B52-46A5-AE45-B98C6459DC10}">
  <ds:schemaRefs>
    <ds:schemaRef ds:uri="http://schemas.microsoft.com/sharepoint/v3/contenttype/forms"/>
  </ds:schemaRefs>
</ds:datastoreItem>
</file>

<file path=customXml/itemProps3.xml><?xml version="1.0" encoding="utf-8"?>
<ds:datastoreItem xmlns:ds="http://schemas.openxmlformats.org/officeDocument/2006/customXml" ds:itemID="{C597C89A-FD0C-431E-81F6-90225B937683}">
  <ds:schemaRefs>
    <ds:schemaRef ds:uri="http://schemas.microsoft.com/office/2006/documentManagement/types"/>
    <ds:schemaRef ds:uri="http://purl.org/dc/terms/"/>
    <ds:schemaRef ds:uri="http://schemas.microsoft.com/office/2006/metadata/properties"/>
    <ds:schemaRef ds:uri="http://www.w3.org/XML/1998/namespace"/>
    <ds:schemaRef ds:uri="http://schemas.microsoft.com/office/infopath/2007/PartnerControls"/>
    <ds:schemaRef ds:uri="http://schemas.openxmlformats.org/package/2006/metadata/core-properties"/>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DeckTemplate_AWS</Template>
  <TotalTime>17973</TotalTime>
  <Words>572</Words>
  <Application>Microsoft Office PowerPoint</Application>
  <PresentationFormat>On-screen Show (16:9)</PresentationFormat>
  <Paragraphs>105</Paragraphs>
  <Slides>27</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Amazon Ember</vt:lpstr>
      <vt:lpstr>Amazon Ember Light</vt:lpstr>
      <vt:lpstr>Amazon Ember Regular</vt:lpstr>
      <vt:lpstr>Arial</vt:lpstr>
      <vt:lpstr>Calibri</vt:lpstr>
      <vt:lpstr>Lucida Sans</vt:lpstr>
      <vt:lpstr>Segoe UI</vt:lpstr>
      <vt:lpstr>Segoe UI Semilight</vt:lpstr>
      <vt:lpstr>DeckTemplate-AWS</vt:lpstr>
      <vt:lpstr>PowerPoint Presentation</vt:lpstr>
      <vt:lpstr>What is Digital Transformation?</vt:lpstr>
      <vt:lpstr>Why do they care about Digital Transformation?</vt:lpstr>
      <vt:lpstr>PowerPoint Presentation</vt:lpstr>
      <vt:lpstr>It’s all about survival.</vt:lpstr>
      <vt:lpstr>Modernization is key to digital transformation</vt:lpstr>
      <vt:lpstr>PowerPoint Presentation</vt:lpstr>
      <vt:lpstr>PowerPoint Presentation</vt:lpstr>
      <vt:lpstr>PowerPoint Presentation</vt:lpstr>
      <vt:lpstr>How do I modernize?</vt:lpstr>
      <vt:lpstr>PowerPoint Presentation</vt:lpstr>
      <vt:lpstr>PowerPoint Presentation</vt:lpstr>
      <vt:lpstr>Modernization means Patterns</vt:lpstr>
      <vt:lpstr>Modernization is tough</vt:lpstr>
      <vt:lpstr>So, we come up with some solutions.</vt:lpstr>
      <vt:lpstr>PowerPoint Presentation</vt:lpstr>
      <vt:lpstr>PowerPoint Presentation</vt:lpstr>
      <vt:lpstr>HELPING CUSTOMERS SCALE CONTAINERS</vt:lpstr>
      <vt:lpstr>ENABLE FOCUS ON APPLICATIONS</vt:lpstr>
      <vt:lpstr>PowerPoint Presentation</vt:lpstr>
      <vt:lpstr>Be Prescriptive!</vt:lpstr>
      <vt:lpstr>PowerPoint Presentation</vt:lpstr>
      <vt:lpstr>Cultural Change is Key!</vt:lpstr>
      <vt:lpstr>Failure is success!</vt:lpstr>
      <vt:lpstr>Build patterns that accept failure.</vt:lpstr>
      <vt:lpstr>Empower your teams with ownership</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Mandus Momberg</cp:lastModifiedBy>
  <cp:revision>94</cp:revision>
  <dcterms:created xsi:type="dcterms:W3CDTF">2016-06-17T18:22:10Z</dcterms:created>
  <dcterms:modified xsi:type="dcterms:W3CDTF">2018-09-04T23:19:50Z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0x010100D26A3D6C04DFD740953BA1B2B9E62D60</vt:lpwstr>
  </property>
</Properties>
</file>